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handoutMasterIdLst>
    <p:handoutMasterId r:id="rId25"/>
  </p:handoutMasterIdLst>
  <p:sldIdLst>
    <p:sldId id="320" r:id="rId2"/>
    <p:sldId id="323" r:id="rId3"/>
    <p:sldId id="324" r:id="rId4"/>
    <p:sldId id="325" r:id="rId5"/>
    <p:sldId id="298" r:id="rId6"/>
    <p:sldId id="330" r:id="rId7"/>
    <p:sldId id="317" r:id="rId8"/>
    <p:sldId id="322" r:id="rId9"/>
    <p:sldId id="349" r:id="rId10"/>
    <p:sldId id="310" r:id="rId11"/>
    <p:sldId id="334" r:id="rId12"/>
    <p:sldId id="335" r:id="rId13"/>
    <p:sldId id="344" r:id="rId14"/>
    <p:sldId id="353" r:id="rId15"/>
    <p:sldId id="345" r:id="rId16"/>
    <p:sldId id="352" r:id="rId17"/>
    <p:sldId id="346" r:id="rId18"/>
    <p:sldId id="347" r:id="rId19"/>
    <p:sldId id="318" r:id="rId20"/>
    <p:sldId id="319" r:id="rId21"/>
    <p:sldId id="292" r:id="rId22"/>
    <p:sldId id="33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9862" autoAdjust="0"/>
  </p:normalViewPr>
  <p:slideViewPr>
    <p:cSldViewPr snapToGrid="0">
      <p:cViewPr varScale="1">
        <p:scale>
          <a:sx n="95" d="100"/>
          <a:sy n="95" d="100"/>
        </p:scale>
        <p:origin x="1134" y="90"/>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diagrams/_rels/data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diagrams/_rels/data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diagrams/_rels/data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diagrams/_rels/data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diagrams/_rels/data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diagrams/_rels/data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diagrams/_rels/data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diagrams/_rels/data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diagrams/_rels/drawing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diagrams/_rels/drawing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4.jpeg"/><Relationship Id="rId1" Type="http://schemas.openxmlformats.org/officeDocument/2006/relationships/image" Target="../media/image23.jpeg"/><Relationship Id="rId6" Type="http://schemas.openxmlformats.org/officeDocument/2006/relationships/image" Target="../media/image28.jpeg"/><Relationship Id="rId5" Type="http://schemas.openxmlformats.org/officeDocument/2006/relationships/image" Target="../media/image26.jpeg"/><Relationship Id="rId4" Type="http://schemas.openxmlformats.org/officeDocument/2006/relationships/image" Target="../media/image25.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diagrams/_rels/drawing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diagrams/_rels/drawing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diagrams/_rels/drawing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C87848-6E25-4058-BB53-354823CCB587}" type="doc">
      <dgm:prSet loTypeId="urn:microsoft.com/office/officeart/2005/8/layout/vList3" loCatId="list" qsTypeId="urn:microsoft.com/office/officeart/2005/8/quickstyle/simple1" qsCatId="simple" csTypeId="urn:microsoft.com/office/officeart/2005/8/colors/colorful1" csCatId="colorful" phldr="1"/>
      <dgm:spPr/>
      <dgm:t>
        <a:bodyPr/>
        <a:lstStyle/>
        <a:p>
          <a:endParaRPr lang="en-US"/>
        </a:p>
      </dgm:t>
    </dgm:pt>
    <dgm:pt modelId="{DE783254-F977-4165-AE4A-7EC5316F19B5}">
      <dgm:prSet/>
      <dgm:spPr/>
      <dgm:t>
        <a:bodyPr/>
        <a:lstStyle/>
        <a:p>
          <a:pPr rtl="0"/>
          <a:r>
            <a:rPr lang="en-US" b="1" dirty="0"/>
            <a:t>To develop systemic approaches to increase the representation and advancement of women in academic STEM careers</a:t>
          </a:r>
        </a:p>
      </dgm:t>
    </dgm:pt>
    <dgm:pt modelId="{E43F0D91-FB14-4F88-9FDF-E79E0ACF04EE}" type="parTrans" cxnId="{4FA32AD3-AC24-4DCB-88B9-F81DDC37DA19}">
      <dgm:prSet/>
      <dgm:spPr/>
      <dgm:t>
        <a:bodyPr/>
        <a:lstStyle/>
        <a:p>
          <a:endParaRPr lang="en-US"/>
        </a:p>
      </dgm:t>
    </dgm:pt>
    <dgm:pt modelId="{F70F3871-AD54-48D0-B861-2A7C4DAC6479}" type="sibTrans" cxnId="{4FA32AD3-AC24-4DCB-88B9-F81DDC37DA19}">
      <dgm:prSet/>
      <dgm:spPr/>
      <dgm:t>
        <a:bodyPr/>
        <a:lstStyle/>
        <a:p>
          <a:endParaRPr lang="en-US"/>
        </a:p>
      </dgm:t>
    </dgm:pt>
    <dgm:pt modelId="{35E31D75-9CFD-481F-8F7E-B7A9DD377F70}">
      <dgm:prSet/>
      <dgm:spPr/>
      <dgm:t>
        <a:bodyPr/>
        <a:lstStyle/>
        <a:p>
          <a:pPr rtl="0"/>
          <a:r>
            <a:rPr lang="en-US" b="1" dirty="0"/>
            <a:t>To develop innovative and sustainable ways to promote gender equity that involve both men and women in the STEM academic workforce</a:t>
          </a:r>
        </a:p>
      </dgm:t>
    </dgm:pt>
    <dgm:pt modelId="{2D309146-7056-43A0-9115-717E66C61471}" type="parTrans" cxnId="{05859D1D-E683-4286-9043-C9F7B13EBBAE}">
      <dgm:prSet/>
      <dgm:spPr/>
      <dgm:t>
        <a:bodyPr/>
        <a:lstStyle/>
        <a:p>
          <a:endParaRPr lang="en-US"/>
        </a:p>
      </dgm:t>
    </dgm:pt>
    <dgm:pt modelId="{B2AF3D74-F890-4E1A-B9B7-5BC33A8A2961}" type="sibTrans" cxnId="{05859D1D-E683-4286-9043-C9F7B13EBBAE}">
      <dgm:prSet/>
      <dgm:spPr/>
      <dgm:t>
        <a:bodyPr/>
        <a:lstStyle/>
        <a:p>
          <a:endParaRPr lang="en-US"/>
        </a:p>
      </dgm:t>
    </dgm:pt>
    <dgm:pt modelId="{A4B56AD9-795C-4631-95D0-C8FC1AA95873}">
      <dgm:prSet/>
      <dgm:spPr/>
      <dgm:t>
        <a:bodyPr/>
        <a:lstStyle/>
        <a:p>
          <a:pPr rtl="0"/>
          <a:r>
            <a:rPr lang="en-US" b="1" dirty="0"/>
            <a:t>To contribute to the research knowledge base on gender equity and the intersection of gender and other identities in STEM academic careers</a:t>
          </a:r>
        </a:p>
      </dgm:t>
    </dgm:pt>
    <dgm:pt modelId="{431AC4EC-8071-4F33-A87E-2F853437FC3B}" type="parTrans" cxnId="{744B1B62-37E6-418D-8CD5-22C9CD51759F}">
      <dgm:prSet/>
      <dgm:spPr/>
      <dgm:t>
        <a:bodyPr/>
        <a:lstStyle/>
        <a:p>
          <a:endParaRPr lang="en-US"/>
        </a:p>
      </dgm:t>
    </dgm:pt>
    <dgm:pt modelId="{6FAD357E-2258-447E-BF96-451EA450DF9C}" type="sibTrans" cxnId="{744B1B62-37E6-418D-8CD5-22C9CD51759F}">
      <dgm:prSet/>
      <dgm:spPr/>
      <dgm:t>
        <a:bodyPr/>
        <a:lstStyle/>
        <a:p>
          <a:endParaRPr lang="en-US"/>
        </a:p>
      </dgm:t>
    </dgm:pt>
    <dgm:pt modelId="{63326A99-9D68-4FD3-B34D-2B134AAFE913}" type="pres">
      <dgm:prSet presAssocID="{90C87848-6E25-4058-BB53-354823CCB587}" presName="linearFlow" presStyleCnt="0">
        <dgm:presLayoutVars>
          <dgm:dir/>
          <dgm:resizeHandles val="exact"/>
        </dgm:presLayoutVars>
      </dgm:prSet>
      <dgm:spPr/>
    </dgm:pt>
    <dgm:pt modelId="{EBEA6C91-1EB7-4A25-8F5E-B8224A5ABAD3}" type="pres">
      <dgm:prSet presAssocID="{DE783254-F977-4165-AE4A-7EC5316F19B5}" presName="composite" presStyleCnt="0"/>
      <dgm:spPr/>
    </dgm:pt>
    <dgm:pt modelId="{B0F5D626-BE30-48CC-90F7-82331F5107B1}" type="pres">
      <dgm:prSet presAssocID="{DE783254-F977-4165-AE4A-7EC5316F19B5}" presName="imgShp" presStyleLbl="fgImgPlace1" presStyleIdx="0" presStyleCnt="3" custAng="20802345" custLinFactNeighborX="2521" custLinFactNeighborY="323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pt>
    <dgm:pt modelId="{7EDF74DF-AFBE-4F79-9EFB-D54F09478232}" type="pres">
      <dgm:prSet presAssocID="{DE783254-F977-4165-AE4A-7EC5316F19B5}" presName="txShp" presStyleLbl="node1" presStyleIdx="0" presStyleCnt="3">
        <dgm:presLayoutVars>
          <dgm:bulletEnabled val="1"/>
        </dgm:presLayoutVars>
      </dgm:prSet>
      <dgm:spPr/>
    </dgm:pt>
    <dgm:pt modelId="{E5B0C105-1507-432D-BCA2-3201F725D808}" type="pres">
      <dgm:prSet presAssocID="{F70F3871-AD54-48D0-B861-2A7C4DAC6479}" presName="spacing" presStyleCnt="0"/>
      <dgm:spPr/>
    </dgm:pt>
    <dgm:pt modelId="{288861F7-CEE5-44A9-9089-A9235745E399}" type="pres">
      <dgm:prSet presAssocID="{35E31D75-9CFD-481F-8F7E-B7A9DD377F70}" presName="composite" presStyleCnt="0"/>
      <dgm:spPr/>
    </dgm:pt>
    <dgm:pt modelId="{5CC7BD2E-6E79-4AA5-9173-C177249B4C93}" type="pres">
      <dgm:prSet presAssocID="{35E31D75-9CFD-481F-8F7E-B7A9DD377F70}" presName="imgShp"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25000" b="-25000"/>
          </a:stretch>
        </a:blipFill>
      </dgm:spPr>
    </dgm:pt>
    <dgm:pt modelId="{26A9B556-D329-4C80-94DB-CE9F2C421B5B}" type="pres">
      <dgm:prSet presAssocID="{35E31D75-9CFD-481F-8F7E-B7A9DD377F70}" presName="txShp" presStyleLbl="node1" presStyleIdx="1" presStyleCnt="3">
        <dgm:presLayoutVars>
          <dgm:bulletEnabled val="1"/>
        </dgm:presLayoutVars>
      </dgm:prSet>
      <dgm:spPr/>
    </dgm:pt>
    <dgm:pt modelId="{629CF403-9195-4265-93AE-E9F8FB638C5A}" type="pres">
      <dgm:prSet presAssocID="{B2AF3D74-F890-4E1A-B9B7-5BC33A8A2961}" presName="spacing" presStyleCnt="0"/>
      <dgm:spPr/>
    </dgm:pt>
    <dgm:pt modelId="{885F665A-DE81-44A0-97FE-F32D57D292EB}" type="pres">
      <dgm:prSet presAssocID="{A4B56AD9-795C-4631-95D0-C8FC1AA95873}" presName="composite" presStyleCnt="0"/>
      <dgm:spPr/>
    </dgm:pt>
    <dgm:pt modelId="{132FD16F-EE08-4B50-BBC5-D468B5D6B34C}" type="pres">
      <dgm:prSet presAssocID="{A4B56AD9-795C-4631-95D0-C8FC1AA95873}" presName="imgShp" presStyleLbl="fgImgPlace1" presStyleIdx="2" presStyleCnt="3" custLinFactNeighborX="-992" custLinFactNeighborY="-99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dgm:spPr>
    </dgm:pt>
    <dgm:pt modelId="{D2469832-C735-4F8F-99CA-25C1259439C8}" type="pres">
      <dgm:prSet presAssocID="{A4B56AD9-795C-4631-95D0-C8FC1AA95873}" presName="txShp" presStyleLbl="node1" presStyleIdx="2" presStyleCnt="3" custLinFactNeighborX="-319" custLinFactNeighborY="12791">
        <dgm:presLayoutVars>
          <dgm:bulletEnabled val="1"/>
        </dgm:presLayoutVars>
      </dgm:prSet>
      <dgm:spPr/>
    </dgm:pt>
  </dgm:ptLst>
  <dgm:cxnLst>
    <dgm:cxn modelId="{4FA32AD3-AC24-4DCB-88B9-F81DDC37DA19}" srcId="{90C87848-6E25-4058-BB53-354823CCB587}" destId="{DE783254-F977-4165-AE4A-7EC5316F19B5}" srcOrd="0" destOrd="0" parTransId="{E43F0D91-FB14-4F88-9FDF-E79E0ACF04EE}" sibTransId="{F70F3871-AD54-48D0-B861-2A7C4DAC6479}"/>
    <dgm:cxn modelId="{05859D1D-E683-4286-9043-C9F7B13EBBAE}" srcId="{90C87848-6E25-4058-BB53-354823CCB587}" destId="{35E31D75-9CFD-481F-8F7E-B7A9DD377F70}" srcOrd="1" destOrd="0" parTransId="{2D309146-7056-43A0-9115-717E66C61471}" sibTransId="{B2AF3D74-F890-4E1A-B9B7-5BC33A8A2961}"/>
    <dgm:cxn modelId="{EAC5865A-B00D-40E4-B375-F1A1BBC534BA}" type="presOf" srcId="{DE783254-F977-4165-AE4A-7EC5316F19B5}" destId="{7EDF74DF-AFBE-4F79-9EFB-D54F09478232}" srcOrd="0" destOrd="0" presId="urn:microsoft.com/office/officeart/2005/8/layout/vList3"/>
    <dgm:cxn modelId="{23E539C0-0BD2-4D81-8D4F-17FEBDC5F1C1}" type="presOf" srcId="{35E31D75-9CFD-481F-8F7E-B7A9DD377F70}" destId="{26A9B556-D329-4C80-94DB-CE9F2C421B5B}" srcOrd="0" destOrd="0" presId="urn:microsoft.com/office/officeart/2005/8/layout/vList3"/>
    <dgm:cxn modelId="{744B1B62-37E6-418D-8CD5-22C9CD51759F}" srcId="{90C87848-6E25-4058-BB53-354823CCB587}" destId="{A4B56AD9-795C-4631-95D0-C8FC1AA95873}" srcOrd="2" destOrd="0" parTransId="{431AC4EC-8071-4F33-A87E-2F853437FC3B}" sibTransId="{6FAD357E-2258-447E-BF96-451EA450DF9C}"/>
    <dgm:cxn modelId="{85DC867D-31E1-47AD-B27C-A4E84D6726B3}" type="presOf" srcId="{90C87848-6E25-4058-BB53-354823CCB587}" destId="{63326A99-9D68-4FD3-B34D-2B134AAFE913}" srcOrd="0" destOrd="0" presId="urn:microsoft.com/office/officeart/2005/8/layout/vList3"/>
    <dgm:cxn modelId="{5C84E58E-970D-402A-B65F-CC0346332910}" type="presOf" srcId="{A4B56AD9-795C-4631-95D0-C8FC1AA95873}" destId="{D2469832-C735-4F8F-99CA-25C1259439C8}" srcOrd="0" destOrd="0" presId="urn:microsoft.com/office/officeart/2005/8/layout/vList3"/>
    <dgm:cxn modelId="{093FCBEE-8A3A-44F8-B557-14C58A6C2E5D}" type="presParOf" srcId="{63326A99-9D68-4FD3-B34D-2B134AAFE913}" destId="{EBEA6C91-1EB7-4A25-8F5E-B8224A5ABAD3}" srcOrd="0" destOrd="0" presId="urn:microsoft.com/office/officeart/2005/8/layout/vList3"/>
    <dgm:cxn modelId="{7F97561C-4CED-4D44-BDBC-C8EC7C1646EF}" type="presParOf" srcId="{EBEA6C91-1EB7-4A25-8F5E-B8224A5ABAD3}" destId="{B0F5D626-BE30-48CC-90F7-82331F5107B1}" srcOrd="0" destOrd="0" presId="urn:microsoft.com/office/officeart/2005/8/layout/vList3"/>
    <dgm:cxn modelId="{61DAFEA5-44CA-4ACE-BAD3-BA8ACE05AB2F}" type="presParOf" srcId="{EBEA6C91-1EB7-4A25-8F5E-B8224A5ABAD3}" destId="{7EDF74DF-AFBE-4F79-9EFB-D54F09478232}" srcOrd="1" destOrd="0" presId="urn:microsoft.com/office/officeart/2005/8/layout/vList3"/>
    <dgm:cxn modelId="{2A4DCB31-E1F7-48A2-83B2-65153CDDB17E}" type="presParOf" srcId="{63326A99-9D68-4FD3-B34D-2B134AAFE913}" destId="{E5B0C105-1507-432D-BCA2-3201F725D808}" srcOrd="1" destOrd="0" presId="urn:microsoft.com/office/officeart/2005/8/layout/vList3"/>
    <dgm:cxn modelId="{29F6A7FB-77EF-4D42-92DD-93F95C94D662}" type="presParOf" srcId="{63326A99-9D68-4FD3-B34D-2B134AAFE913}" destId="{288861F7-CEE5-44A9-9089-A9235745E399}" srcOrd="2" destOrd="0" presId="urn:microsoft.com/office/officeart/2005/8/layout/vList3"/>
    <dgm:cxn modelId="{EE89D20D-E7D6-4A78-9F06-F8231ADE65EA}" type="presParOf" srcId="{288861F7-CEE5-44A9-9089-A9235745E399}" destId="{5CC7BD2E-6E79-4AA5-9173-C177249B4C93}" srcOrd="0" destOrd="0" presId="urn:microsoft.com/office/officeart/2005/8/layout/vList3"/>
    <dgm:cxn modelId="{6C40FF61-A246-43E1-9F6E-029E00246C68}" type="presParOf" srcId="{288861F7-CEE5-44A9-9089-A9235745E399}" destId="{26A9B556-D329-4C80-94DB-CE9F2C421B5B}" srcOrd="1" destOrd="0" presId="urn:microsoft.com/office/officeart/2005/8/layout/vList3"/>
    <dgm:cxn modelId="{814834FF-C628-4313-A1C0-1789A6AF77A8}" type="presParOf" srcId="{63326A99-9D68-4FD3-B34D-2B134AAFE913}" destId="{629CF403-9195-4265-93AE-E9F8FB638C5A}" srcOrd="3" destOrd="0" presId="urn:microsoft.com/office/officeart/2005/8/layout/vList3"/>
    <dgm:cxn modelId="{3E748C46-0547-4045-B973-572BFD2611BF}" type="presParOf" srcId="{63326A99-9D68-4FD3-B34D-2B134AAFE913}" destId="{885F665A-DE81-44A0-97FE-F32D57D292EB}" srcOrd="4" destOrd="0" presId="urn:microsoft.com/office/officeart/2005/8/layout/vList3"/>
    <dgm:cxn modelId="{8EF4539A-60D7-4A97-97BE-75636EE4EEF1}" type="presParOf" srcId="{885F665A-DE81-44A0-97FE-F32D57D292EB}" destId="{132FD16F-EE08-4B50-BBC5-D468B5D6B34C}" srcOrd="0" destOrd="0" presId="urn:microsoft.com/office/officeart/2005/8/layout/vList3"/>
    <dgm:cxn modelId="{A0AFB6A5-AC6A-4929-B32B-B5CE05A2096D}" type="presParOf" srcId="{885F665A-DE81-44A0-97FE-F32D57D292EB}" destId="{D2469832-C735-4F8F-99CA-25C1259439C8}"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004ED39-A177-43CB-B7F7-123A275515DA}" type="doc">
      <dgm:prSet loTypeId="urn:microsoft.com/office/officeart/2008/layout/HexagonCluster" loCatId="relationship" qsTypeId="urn:microsoft.com/office/officeart/2005/8/quickstyle/simple1" qsCatId="simple" csTypeId="urn:microsoft.com/office/officeart/2005/8/colors/colorful3" csCatId="colorful" phldr="1"/>
      <dgm:spPr/>
      <dgm:t>
        <a:bodyPr/>
        <a:lstStyle/>
        <a:p>
          <a:endParaRPr lang="en-US"/>
        </a:p>
      </dgm:t>
    </dgm:pt>
    <dgm:pt modelId="{9BF66784-AAF7-4ECE-971A-EE509964702A}">
      <dgm:prSet phldrT="[Text]" custT="1"/>
      <dgm:spPr/>
      <dgm:t>
        <a:bodyPr/>
        <a:lstStyle/>
        <a:p>
          <a:r>
            <a:rPr lang="en-US" sz="1000" dirty="0"/>
            <a:t>Policy  entities</a:t>
          </a:r>
        </a:p>
      </dgm:t>
    </dgm:pt>
    <dgm:pt modelId="{72318959-75DB-41FD-BC0F-10F3A93B5810}" type="parTrans" cxnId="{0DB13992-0472-434A-9047-8F555D09CDD6}">
      <dgm:prSet/>
      <dgm:spPr/>
      <dgm:t>
        <a:bodyPr/>
        <a:lstStyle/>
        <a:p>
          <a:endParaRPr lang="en-US"/>
        </a:p>
      </dgm:t>
    </dgm:pt>
    <dgm:pt modelId="{BC837D57-6A23-49FF-8A1F-21A44DC78A3E}" type="sibTrans" cxnId="{0DB13992-0472-434A-9047-8F555D09CDD6}">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1000" r="-11000"/>
          </a:stretch>
        </a:blipFill>
      </dgm:spPr>
      <dgm:t>
        <a:bodyPr/>
        <a:lstStyle/>
        <a:p>
          <a:endParaRPr lang="en-US"/>
        </a:p>
      </dgm:t>
    </dgm:pt>
    <dgm:pt modelId="{1DFB83D1-B638-47A8-8CD0-1DE4FE9FC946}">
      <dgm:prSet phldrT="[Text]" custT="1"/>
      <dgm:spPr/>
      <dgm:t>
        <a:bodyPr/>
        <a:lstStyle/>
        <a:p>
          <a:r>
            <a:rPr lang="en-US" sz="1000" b="0" dirty="0"/>
            <a:t>Industry</a:t>
          </a:r>
        </a:p>
      </dgm:t>
    </dgm:pt>
    <dgm:pt modelId="{E8C8B34E-1EB5-4A0D-A827-A121642092AA}" type="parTrans" cxnId="{DC2A314C-171E-4543-8B6D-C0571AD2758F}">
      <dgm:prSet/>
      <dgm:spPr/>
      <dgm:t>
        <a:bodyPr/>
        <a:lstStyle/>
        <a:p>
          <a:endParaRPr lang="en-US"/>
        </a:p>
      </dgm:t>
    </dgm:pt>
    <dgm:pt modelId="{BEDBA46D-9E1A-4A44-BAEF-A9BD39C608AA}" type="sibTrans" cxnId="{DC2A314C-171E-4543-8B6D-C0571AD2758F}">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8000" b="-8000"/>
          </a:stretch>
        </a:blipFill>
      </dgm:spPr>
      <dgm:t>
        <a:bodyPr/>
        <a:lstStyle/>
        <a:p>
          <a:endParaRPr lang="en-US"/>
        </a:p>
      </dgm:t>
    </dgm:pt>
    <dgm:pt modelId="{F4A18666-9B14-43D9-95B3-4408FED8D99A}">
      <dgm:prSet phldrT="[Text]" custT="1"/>
      <dgm:spPr/>
      <dgm:t>
        <a:bodyPr/>
        <a:lstStyle/>
        <a:p>
          <a:r>
            <a:rPr lang="en-US" sz="1050" dirty="0"/>
            <a:t>STEM Society</a:t>
          </a:r>
        </a:p>
      </dgm:t>
    </dgm:pt>
    <dgm:pt modelId="{029AE6D7-48F0-47CA-9D0A-45068E3C273C}" type="parTrans" cxnId="{752274B2-64C9-43E5-8F95-E4FD0E2AD63B}">
      <dgm:prSet/>
      <dgm:spPr/>
      <dgm:t>
        <a:bodyPr/>
        <a:lstStyle/>
        <a:p>
          <a:endParaRPr lang="en-US"/>
        </a:p>
      </dgm:t>
    </dgm:pt>
    <dgm:pt modelId="{FF485EEA-9881-4FAC-B927-DC26ED59845B}" type="sibTrans" cxnId="{752274B2-64C9-43E5-8F95-E4FD0E2AD63B}">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6000" r="-16000"/>
          </a:stretch>
        </a:blipFill>
      </dgm:spPr>
      <dgm:t>
        <a:bodyPr/>
        <a:lstStyle/>
        <a:p>
          <a:endParaRPr lang="en-US"/>
        </a:p>
      </dgm:t>
    </dgm:pt>
    <dgm:pt modelId="{D920C4AD-9B78-472F-99E9-AEC79327989B}" type="pres">
      <dgm:prSet presAssocID="{0004ED39-A177-43CB-B7F7-123A275515DA}" presName="Name0" presStyleCnt="0">
        <dgm:presLayoutVars>
          <dgm:chMax val="21"/>
          <dgm:chPref val="21"/>
        </dgm:presLayoutVars>
      </dgm:prSet>
      <dgm:spPr/>
    </dgm:pt>
    <dgm:pt modelId="{FDBB4C5E-81E7-4BE3-B635-71007207A908}" type="pres">
      <dgm:prSet presAssocID="{9BF66784-AAF7-4ECE-971A-EE509964702A}" presName="text1" presStyleCnt="0"/>
      <dgm:spPr/>
    </dgm:pt>
    <dgm:pt modelId="{B4042406-BAD4-4B32-B30D-B11C18A6C346}" type="pres">
      <dgm:prSet presAssocID="{9BF66784-AAF7-4ECE-971A-EE509964702A}" presName="textRepeatNode" presStyleLbl="alignNode1" presStyleIdx="0" presStyleCnt="3">
        <dgm:presLayoutVars>
          <dgm:chMax val="0"/>
          <dgm:chPref val="0"/>
          <dgm:bulletEnabled val="1"/>
        </dgm:presLayoutVars>
      </dgm:prSet>
      <dgm:spPr/>
    </dgm:pt>
    <dgm:pt modelId="{B47EE08B-E945-4B63-A02E-5E8788E91B89}" type="pres">
      <dgm:prSet presAssocID="{9BF66784-AAF7-4ECE-971A-EE509964702A}" presName="textaccent1" presStyleCnt="0"/>
      <dgm:spPr/>
    </dgm:pt>
    <dgm:pt modelId="{2F51AB77-D332-4E6F-8652-84D61CF58023}" type="pres">
      <dgm:prSet presAssocID="{9BF66784-AAF7-4ECE-971A-EE509964702A}" presName="accentRepeatNode" presStyleLbl="solidAlignAcc1" presStyleIdx="0" presStyleCnt="6"/>
      <dgm:spPr/>
    </dgm:pt>
    <dgm:pt modelId="{BA94DA57-86EC-4B43-9A15-6A84744A65FE}" type="pres">
      <dgm:prSet presAssocID="{BC837D57-6A23-49FF-8A1F-21A44DC78A3E}" presName="image1" presStyleCnt="0"/>
      <dgm:spPr/>
    </dgm:pt>
    <dgm:pt modelId="{EBFF6E71-01B2-4447-9978-A5F629BAFCD6}" type="pres">
      <dgm:prSet presAssocID="{BC837D57-6A23-49FF-8A1F-21A44DC78A3E}" presName="imageRepeatNode" presStyleLbl="alignAcc1" presStyleIdx="0" presStyleCnt="3"/>
      <dgm:spPr/>
    </dgm:pt>
    <dgm:pt modelId="{9A67D108-2ECE-47B0-9488-137EE1C44E66}" type="pres">
      <dgm:prSet presAssocID="{BC837D57-6A23-49FF-8A1F-21A44DC78A3E}" presName="imageaccent1" presStyleCnt="0"/>
      <dgm:spPr/>
    </dgm:pt>
    <dgm:pt modelId="{918FF9A6-5B3A-47A0-8A0E-1D696F75F989}" type="pres">
      <dgm:prSet presAssocID="{BC837D57-6A23-49FF-8A1F-21A44DC78A3E}" presName="accentRepeatNode" presStyleLbl="solidAlignAcc1" presStyleIdx="1" presStyleCnt="6"/>
      <dgm:spPr/>
    </dgm:pt>
    <dgm:pt modelId="{3EBBF5C8-013C-4C10-9634-9970912FFAE9}" type="pres">
      <dgm:prSet presAssocID="{1DFB83D1-B638-47A8-8CD0-1DE4FE9FC946}" presName="text2" presStyleCnt="0"/>
      <dgm:spPr/>
    </dgm:pt>
    <dgm:pt modelId="{D2C9D144-6361-4DF7-92AB-897D5DD1C939}" type="pres">
      <dgm:prSet presAssocID="{1DFB83D1-B638-47A8-8CD0-1DE4FE9FC946}" presName="textRepeatNode" presStyleLbl="alignNode1" presStyleIdx="1" presStyleCnt="3">
        <dgm:presLayoutVars>
          <dgm:chMax val="0"/>
          <dgm:chPref val="0"/>
          <dgm:bulletEnabled val="1"/>
        </dgm:presLayoutVars>
      </dgm:prSet>
      <dgm:spPr/>
    </dgm:pt>
    <dgm:pt modelId="{6946FA42-136D-4EB3-9845-8E25A6AE1B0B}" type="pres">
      <dgm:prSet presAssocID="{1DFB83D1-B638-47A8-8CD0-1DE4FE9FC946}" presName="textaccent2" presStyleCnt="0"/>
      <dgm:spPr/>
    </dgm:pt>
    <dgm:pt modelId="{5459D2CF-5F83-42E1-B67D-1E9675EA007E}" type="pres">
      <dgm:prSet presAssocID="{1DFB83D1-B638-47A8-8CD0-1DE4FE9FC946}" presName="accentRepeatNode" presStyleLbl="solidAlignAcc1" presStyleIdx="2" presStyleCnt="6"/>
      <dgm:spPr/>
    </dgm:pt>
    <dgm:pt modelId="{1D78C8D3-F0FB-42E2-A3FF-C073EE79E796}" type="pres">
      <dgm:prSet presAssocID="{BEDBA46D-9E1A-4A44-BAEF-A9BD39C608AA}" presName="image2" presStyleCnt="0"/>
      <dgm:spPr/>
    </dgm:pt>
    <dgm:pt modelId="{9DAECBCC-3328-42EC-AF96-4C23730D826B}" type="pres">
      <dgm:prSet presAssocID="{BEDBA46D-9E1A-4A44-BAEF-A9BD39C608AA}" presName="imageRepeatNode" presStyleLbl="alignAcc1" presStyleIdx="1" presStyleCnt="3"/>
      <dgm:spPr/>
    </dgm:pt>
    <dgm:pt modelId="{BB914D44-C217-4E5B-831F-DCF7547F6F92}" type="pres">
      <dgm:prSet presAssocID="{BEDBA46D-9E1A-4A44-BAEF-A9BD39C608AA}" presName="imageaccent2" presStyleCnt="0"/>
      <dgm:spPr/>
    </dgm:pt>
    <dgm:pt modelId="{9CE837AC-27B4-4C0C-B045-8BB02FD865A5}" type="pres">
      <dgm:prSet presAssocID="{BEDBA46D-9E1A-4A44-BAEF-A9BD39C608AA}" presName="accentRepeatNode" presStyleLbl="solidAlignAcc1" presStyleIdx="3" presStyleCnt="6"/>
      <dgm:spPr/>
    </dgm:pt>
    <dgm:pt modelId="{1E7D9BA5-E1A0-47B7-B3C9-617E66F3C3AC}" type="pres">
      <dgm:prSet presAssocID="{F4A18666-9B14-43D9-95B3-4408FED8D99A}" presName="text3" presStyleCnt="0"/>
      <dgm:spPr/>
    </dgm:pt>
    <dgm:pt modelId="{64E9CC4B-5CE5-4FAA-9B9B-DA2C9B01E0B1}" type="pres">
      <dgm:prSet presAssocID="{F4A18666-9B14-43D9-95B3-4408FED8D99A}" presName="textRepeatNode" presStyleLbl="alignNode1" presStyleIdx="2" presStyleCnt="3">
        <dgm:presLayoutVars>
          <dgm:chMax val="0"/>
          <dgm:chPref val="0"/>
          <dgm:bulletEnabled val="1"/>
        </dgm:presLayoutVars>
      </dgm:prSet>
      <dgm:spPr/>
    </dgm:pt>
    <dgm:pt modelId="{AF500969-8187-4490-B2B2-462D318BB377}" type="pres">
      <dgm:prSet presAssocID="{F4A18666-9B14-43D9-95B3-4408FED8D99A}" presName="textaccent3" presStyleCnt="0"/>
      <dgm:spPr/>
    </dgm:pt>
    <dgm:pt modelId="{9C029C4B-8377-4B1C-AFFA-BE110D0EC612}" type="pres">
      <dgm:prSet presAssocID="{F4A18666-9B14-43D9-95B3-4408FED8D99A}" presName="accentRepeatNode" presStyleLbl="solidAlignAcc1" presStyleIdx="4" presStyleCnt="6"/>
      <dgm:spPr/>
    </dgm:pt>
    <dgm:pt modelId="{63C34647-BD5D-4EB8-B03C-8E6A26AFE1F9}" type="pres">
      <dgm:prSet presAssocID="{FF485EEA-9881-4FAC-B927-DC26ED59845B}" presName="image3" presStyleCnt="0"/>
      <dgm:spPr/>
    </dgm:pt>
    <dgm:pt modelId="{C7D7DC4B-8462-4350-AE35-D1901E80B8F1}" type="pres">
      <dgm:prSet presAssocID="{FF485EEA-9881-4FAC-B927-DC26ED59845B}" presName="imageRepeatNode" presStyleLbl="alignAcc1" presStyleIdx="2" presStyleCnt="3"/>
      <dgm:spPr/>
    </dgm:pt>
    <dgm:pt modelId="{F3B2A56A-9A12-4362-9CC5-B4BDCB89FA98}" type="pres">
      <dgm:prSet presAssocID="{FF485EEA-9881-4FAC-B927-DC26ED59845B}" presName="imageaccent3" presStyleCnt="0"/>
      <dgm:spPr/>
    </dgm:pt>
    <dgm:pt modelId="{DE041224-EF38-4C42-82B7-3A6FAED512BD}" type="pres">
      <dgm:prSet presAssocID="{FF485EEA-9881-4FAC-B927-DC26ED59845B}" presName="accentRepeatNode" presStyleLbl="solidAlignAcc1" presStyleIdx="5" presStyleCnt="6"/>
      <dgm:spPr/>
    </dgm:pt>
  </dgm:ptLst>
  <dgm:cxnLst>
    <dgm:cxn modelId="{752274B2-64C9-43E5-8F95-E4FD0E2AD63B}" srcId="{0004ED39-A177-43CB-B7F7-123A275515DA}" destId="{F4A18666-9B14-43D9-95B3-4408FED8D99A}" srcOrd="2" destOrd="0" parTransId="{029AE6D7-48F0-47CA-9D0A-45068E3C273C}" sibTransId="{FF485EEA-9881-4FAC-B927-DC26ED59845B}"/>
    <dgm:cxn modelId="{1D0C2E1C-51C2-4069-AAE3-83999FBF89AA}" type="presOf" srcId="{BC837D57-6A23-49FF-8A1F-21A44DC78A3E}" destId="{EBFF6E71-01B2-4447-9978-A5F629BAFCD6}" srcOrd="0" destOrd="0" presId="urn:microsoft.com/office/officeart/2008/layout/HexagonCluster"/>
    <dgm:cxn modelId="{DDFBEDAE-1B4B-4F19-8E40-1B348B58657B}" type="presOf" srcId="{9BF66784-AAF7-4ECE-971A-EE509964702A}" destId="{B4042406-BAD4-4B32-B30D-B11C18A6C346}" srcOrd="0" destOrd="0" presId="urn:microsoft.com/office/officeart/2008/layout/HexagonCluster"/>
    <dgm:cxn modelId="{67BDDC31-CF77-4ABE-BB5D-C9B0AE08F02D}" type="presOf" srcId="{F4A18666-9B14-43D9-95B3-4408FED8D99A}" destId="{64E9CC4B-5CE5-4FAA-9B9B-DA2C9B01E0B1}" srcOrd="0" destOrd="0" presId="urn:microsoft.com/office/officeart/2008/layout/HexagonCluster"/>
    <dgm:cxn modelId="{DC2A314C-171E-4543-8B6D-C0571AD2758F}" srcId="{0004ED39-A177-43CB-B7F7-123A275515DA}" destId="{1DFB83D1-B638-47A8-8CD0-1DE4FE9FC946}" srcOrd="1" destOrd="0" parTransId="{E8C8B34E-1EB5-4A0D-A827-A121642092AA}" sibTransId="{BEDBA46D-9E1A-4A44-BAEF-A9BD39C608AA}"/>
    <dgm:cxn modelId="{C0ADFD7D-3F30-441F-BEFD-C7C310A72BA8}" type="presOf" srcId="{1DFB83D1-B638-47A8-8CD0-1DE4FE9FC946}" destId="{D2C9D144-6361-4DF7-92AB-897D5DD1C939}" srcOrd="0" destOrd="0" presId="urn:microsoft.com/office/officeart/2008/layout/HexagonCluster"/>
    <dgm:cxn modelId="{070885BB-BC35-423F-8A28-CC3087474075}" type="presOf" srcId="{0004ED39-A177-43CB-B7F7-123A275515DA}" destId="{D920C4AD-9B78-472F-99E9-AEC79327989B}" srcOrd="0" destOrd="0" presId="urn:microsoft.com/office/officeart/2008/layout/HexagonCluster"/>
    <dgm:cxn modelId="{F6E83B18-5847-4039-A068-3FD17BCBEE79}" type="presOf" srcId="{BEDBA46D-9E1A-4A44-BAEF-A9BD39C608AA}" destId="{9DAECBCC-3328-42EC-AF96-4C23730D826B}" srcOrd="0" destOrd="0" presId="urn:microsoft.com/office/officeart/2008/layout/HexagonCluster"/>
    <dgm:cxn modelId="{0DB13992-0472-434A-9047-8F555D09CDD6}" srcId="{0004ED39-A177-43CB-B7F7-123A275515DA}" destId="{9BF66784-AAF7-4ECE-971A-EE509964702A}" srcOrd="0" destOrd="0" parTransId="{72318959-75DB-41FD-BC0F-10F3A93B5810}" sibTransId="{BC837D57-6A23-49FF-8A1F-21A44DC78A3E}"/>
    <dgm:cxn modelId="{6BFFA297-0255-4875-8557-F540171E93C3}" type="presOf" srcId="{FF485EEA-9881-4FAC-B927-DC26ED59845B}" destId="{C7D7DC4B-8462-4350-AE35-D1901E80B8F1}" srcOrd="0" destOrd="0" presId="urn:microsoft.com/office/officeart/2008/layout/HexagonCluster"/>
    <dgm:cxn modelId="{6D95FBEE-FB1E-427D-A1B3-E3A082471E62}" type="presParOf" srcId="{D920C4AD-9B78-472F-99E9-AEC79327989B}" destId="{FDBB4C5E-81E7-4BE3-B635-71007207A908}" srcOrd="0" destOrd="0" presId="urn:microsoft.com/office/officeart/2008/layout/HexagonCluster"/>
    <dgm:cxn modelId="{014C93BD-71AC-4130-88CB-F07BC9955D2F}" type="presParOf" srcId="{FDBB4C5E-81E7-4BE3-B635-71007207A908}" destId="{B4042406-BAD4-4B32-B30D-B11C18A6C346}" srcOrd="0" destOrd="0" presId="urn:microsoft.com/office/officeart/2008/layout/HexagonCluster"/>
    <dgm:cxn modelId="{1EEE647F-BB7E-4349-94DA-D0D07F8CF4C3}" type="presParOf" srcId="{D920C4AD-9B78-472F-99E9-AEC79327989B}" destId="{B47EE08B-E945-4B63-A02E-5E8788E91B89}" srcOrd="1" destOrd="0" presId="urn:microsoft.com/office/officeart/2008/layout/HexagonCluster"/>
    <dgm:cxn modelId="{163C7104-4645-4E11-B69B-656668157514}" type="presParOf" srcId="{B47EE08B-E945-4B63-A02E-5E8788E91B89}" destId="{2F51AB77-D332-4E6F-8652-84D61CF58023}" srcOrd="0" destOrd="0" presId="urn:microsoft.com/office/officeart/2008/layout/HexagonCluster"/>
    <dgm:cxn modelId="{4EE7E281-D547-486B-9994-661BB304432F}" type="presParOf" srcId="{D920C4AD-9B78-472F-99E9-AEC79327989B}" destId="{BA94DA57-86EC-4B43-9A15-6A84744A65FE}" srcOrd="2" destOrd="0" presId="urn:microsoft.com/office/officeart/2008/layout/HexagonCluster"/>
    <dgm:cxn modelId="{C796BD98-B8E6-4701-B05D-F5930674EA10}" type="presParOf" srcId="{BA94DA57-86EC-4B43-9A15-6A84744A65FE}" destId="{EBFF6E71-01B2-4447-9978-A5F629BAFCD6}" srcOrd="0" destOrd="0" presId="urn:microsoft.com/office/officeart/2008/layout/HexagonCluster"/>
    <dgm:cxn modelId="{AC7478E6-6037-4A98-A1F9-37EF4902B5C0}" type="presParOf" srcId="{D920C4AD-9B78-472F-99E9-AEC79327989B}" destId="{9A67D108-2ECE-47B0-9488-137EE1C44E66}" srcOrd="3" destOrd="0" presId="urn:microsoft.com/office/officeart/2008/layout/HexagonCluster"/>
    <dgm:cxn modelId="{DB249675-EB3A-45F6-A696-941AC65B391B}" type="presParOf" srcId="{9A67D108-2ECE-47B0-9488-137EE1C44E66}" destId="{918FF9A6-5B3A-47A0-8A0E-1D696F75F989}" srcOrd="0" destOrd="0" presId="urn:microsoft.com/office/officeart/2008/layout/HexagonCluster"/>
    <dgm:cxn modelId="{CE8DB575-C9A5-476B-BEBA-9272A322C62A}" type="presParOf" srcId="{D920C4AD-9B78-472F-99E9-AEC79327989B}" destId="{3EBBF5C8-013C-4C10-9634-9970912FFAE9}" srcOrd="4" destOrd="0" presId="urn:microsoft.com/office/officeart/2008/layout/HexagonCluster"/>
    <dgm:cxn modelId="{9F3B29C5-42E8-4E04-B015-F57CBB5E1EA0}" type="presParOf" srcId="{3EBBF5C8-013C-4C10-9634-9970912FFAE9}" destId="{D2C9D144-6361-4DF7-92AB-897D5DD1C939}" srcOrd="0" destOrd="0" presId="urn:microsoft.com/office/officeart/2008/layout/HexagonCluster"/>
    <dgm:cxn modelId="{8CCFD221-2EC3-4959-A26D-0E0CF5A0D548}" type="presParOf" srcId="{D920C4AD-9B78-472F-99E9-AEC79327989B}" destId="{6946FA42-136D-4EB3-9845-8E25A6AE1B0B}" srcOrd="5" destOrd="0" presId="urn:microsoft.com/office/officeart/2008/layout/HexagonCluster"/>
    <dgm:cxn modelId="{48FF3FDF-23AF-435A-9C3F-4A4152C9F052}" type="presParOf" srcId="{6946FA42-136D-4EB3-9845-8E25A6AE1B0B}" destId="{5459D2CF-5F83-42E1-B67D-1E9675EA007E}" srcOrd="0" destOrd="0" presId="urn:microsoft.com/office/officeart/2008/layout/HexagonCluster"/>
    <dgm:cxn modelId="{CE1CDEB2-C4AB-4646-9072-2D7EA9A2865A}" type="presParOf" srcId="{D920C4AD-9B78-472F-99E9-AEC79327989B}" destId="{1D78C8D3-F0FB-42E2-A3FF-C073EE79E796}" srcOrd="6" destOrd="0" presId="urn:microsoft.com/office/officeart/2008/layout/HexagonCluster"/>
    <dgm:cxn modelId="{A24877AD-4DED-46AA-BC95-E1C53B65932D}" type="presParOf" srcId="{1D78C8D3-F0FB-42E2-A3FF-C073EE79E796}" destId="{9DAECBCC-3328-42EC-AF96-4C23730D826B}" srcOrd="0" destOrd="0" presId="urn:microsoft.com/office/officeart/2008/layout/HexagonCluster"/>
    <dgm:cxn modelId="{68D5C1AF-58A0-4F66-A7B2-5C1784DE5690}" type="presParOf" srcId="{D920C4AD-9B78-472F-99E9-AEC79327989B}" destId="{BB914D44-C217-4E5B-831F-DCF7547F6F92}" srcOrd="7" destOrd="0" presId="urn:microsoft.com/office/officeart/2008/layout/HexagonCluster"/>
    <dgm:cxn modelId="{677EB40C-D8C5-4225-A4B1-B35632D1A150}" type="presParOf" srcId="{BB914D44-C217-4E5B-831F-DCF7547F6F92}" destId="{9CE837AC-27B4-4C0C-B045-8BB02FD865A5}" srcOrd="0" destOrd="0" presId="urn:microsoft.com/office/officeart/2008/layout/HexagonCluster"/>
    <dgm:cxn modelId="{4D981920-AEB3-4A3E-8EA7-6040A2529C77}" type="presParOf" srcId="{D920C4AD-9B78-472F-99E9-AEC79327989B}" destId="{1E7D9BA5-E1A0-47B7-B3C9-617E66F3C3AC}" srcOrd="8" destOrd="0" presId="urn:microsoft.com/office/officeart/2008/layout/HexagonCluster"/>
    <dgm:cxn modelId="{7AB8C367-FF23-4C5B-9251-54ED2CA0F6EF}" type="presParOf" srcId="{1E7D9BA5-E1A0-47B7-B3C9-617E66F3C3AC}" destId="{64E9CC4B-5CE5-4FAA-9B9B-DA2C9B01E0B1}" srcOrd="0" destOrd="0" presId="urn:microsoft.com/office/officeart/2008/layout/HexagonCluster"/>
    <dgm:cxn modelId="{DCE1CA09-B592-4D79-B214-5FD06E623A6A}" type="presParOf" srcId="{D920C4AD-9B78-472F-99E9-AEC79327989B}" destId="{AF500969-8187-4490-B2B2-462D318BB377}" srcOrd="9" destOrd="0" presId="urn:microsoft.com/office/officeart/2008/layout/HexagonCluster"/>
    <dgm:cxn modelId="{FDA4AF62-A5EE-4BAD-8E42-2D5A9FB382EB}" type="presParOf" srcId="{AF500969-8187-4490-B2B2-462D318BB377}" destId="{9C029C4B-8377-4B1C-AFFA-BE110D0EC612}" srcOrd="0" destOrd="0" presId="urn:microsoft.com/office/officeart/2008/layout/HexagonCluster"/>
    <dgm:cxn modelId="{2C7DAE7C-EC63-4D60-BF32-C50509D91177}" type="presParOf" srcId="{D920C4AD-9B78-472F-99E9-AEC79327989B}" destId="{63C34647-BD5D-4EB8-B03C-8E6A26AFE1F9}" srcOrd="10" destOrd="0" presId="urn:microsoft.com/office/officeart/2008/layout/HexagonCluster"/>
    <dgm:cxn modelId="{0F27033E-7247-4041-8D0C-E5BD970E6EB8}" type="presParOf" srcId="{63C34647-BD5D-4EB8-B03C-8E6A26AFE1F9}" destId="{C7D7DC4B-8462-4350-AE35-D1901E80B8F1}" srcOrd="0" destOrd="0" presId="urn:microsoft.com/office/officeart/2008/layout/HexagonCluster"/>
    <dgm:cxn modelId="{B3E7CBED-2FC6-4C88-A499-20F5E37E0253}" type="presParOf" srcId="{D920C4AD-9B78-472F-99E9-AEC79327989B}" destId="{F3B2A56A-9A12-4362-9CC5-B4BDCB89FA98}" srcOrd="11" destOrd="0" presId="urn:microsoft.com/office/officeart/2008/layout/HexagonCluster"/>
    <dgm:cxn modelId="{D42758EB-9F72-4A4C-9C22-838CA260FA41}" type="presParOf" srcId="{F3B2A56A-9A12-4362-9CC5-B4BDCB89FA98}" destId="{DE041224-EF38-4C42-82B7-3A6FAED512BD}" srcOrd="0" destOrd="0" presId="urn:microsoft.com/office/officeart/2008/layout/HexagonCluster"/>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004ED39-A177-43CB-B7F7-123A275515DA}" type="doc">
      <dgm:prSet loTypeId="urn:microsoft.com/office/officeart/2008/layout/HexagonCluster" loCatId="relationship" qsTypeId="urn:microsoft.com/office/officeart/2005/8/quickstyle/simple1" qsCatId="simple" csTypeId="urn:microsoft.com/office/officeart/2005/8/colors/colorful3" csCatId="colorful" phldr="1"/>
      <dgm:spPr/>
      <dgm:t>
        <a:bodyPr/>
        <a:lstStyle/>
        <a:p>
          <a:endParaRPr lang="en-US"/>
        </a:p>
      </dgm:t>
    </dgm:pt>
    <dgm:pt modelId="{9BF66784-AAF7-4ECE-971A-EE509964702A}">
      <dgm:prSet phldrT="[Text]" custT="1"/>
      <dgm:spPr/>
      <dgm:t>
        <a:bodyPr/>
        <a:lstStyle/>
        <a:p>
          <a:r>
            <a:rPr lang="en-US" sz="1200" dirty="0"/>
            <a:t>Policy &amp; research entities</a:t>
          </a:r>
        </a:p>
      </dgm:t>
    </dgm:pt>
    <dgm:pt modelId="{72318959-75DB-41FD-BC0F-10F3A93B5810}" type="parTrans" cxnId="{0DB13992-0472-434A-9047-8F555D09CDD6}">
      <dgm:prSet/>
      <dgm:spPr/>
      <dgm:t>
        <a:bodyPr/>
        <a:lstStyle/>
        <a:p>
          <a:endParaRPr lang="en-US"/>
        </a:p>
      </dgm:t>
    </dgm:pt>
    <dgm:pt modelId="{BC837D57-6A23-49FF-8A1F-21A44DC78A3E}" type="sibTrans" cxnId="{0DB13992-0472-434A-9047-8F555D09CDD6}">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1000" r="-11000"/>
          </a:stretch>
        </a:blipFill>
      </dgm:spPr>
      <dgm:t>
        <a:bodyPr/>
        <a:lstStyle/>
        <a:p>
          <a:endParaRPr lang="en-US"/>
        </a:p>
      </dgm:t>
    </dgm:pt>
    <dgm:pt modelId="{1DFB83D1-B638-47A8-8CD0-1DE4FE9FC946}">
      <dgm:prSet phldrT="[Text]" custT="1"/>
      <dgm:spPr/>
      <dgm:t>
        <a:bodyPr/>
        <a:lstStyle/>
        <a:p>
          <a:r>
            <a:rPr lang="en-US" sz="1600" b="0" dirty="0"/>
            <a:t>IHEs</a:t>
          </a:r>
          <a:endParaRPr lang="en-US" sz="1000" b="0" dirty="0"/>
        </a:p>
      </dgm:t>
    </dgm:pt>
    <dgm:pt modelId="{E8C8B34E-1EB5-4A0D-A827-A121642092AA}" type="parTrans" cxnId="{DC2A314C-171E-4543-8B6D-C0571AD2758F}">
      <dgm:prSet/>
      <dgm:spPr/>
      <dgm:t>
        <a:bodyPr/>
        <a:lstStyle/>
        <a:p>
          <a:endParaRPr lang="en-US"/>
        </a:p>
      </dgm:t>
    </dgm:pt>
    <dgm:pt modelId="{BEDBA46D-9E1A-4A44-BAEF-A9BD39C608AA}" type="sibTrans" cxnId="{DC2A314C-171E-4543-8B6D-C0571AD2758F}">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25000" b="-25000"/>
          </a:stretch>
        </a:blipFill>
      </dgm:spPr>
      <dgm:t>
        <a:bodyPr/>
        <a:lstStyle/>
        <a:p>
          <a:endParaRPr lang="en-US"/>
        </a:p>
      </dgm:t>
    </dgm:pt>
    <dgm:pt modelId="{F4A18666-9B14-43D9-95B3-4408FED8D99A}">
      <dgm:prSet phldrT="[Text]" custT="1"/>
      <dgm:spPr/>
      <dgm:t>
        <a:bodyPr/>
        <a:lstStyle/>
        <a:p>
          <a:r>
            <a:rPr lang="en-US" sz="1200" dirty="0"/>
            <a:t>STEM Societies</a:t>
          </a:r>
        </a:p>
      </dgm:t>
    </dgm:pt>
    <dgm:pt modelId="{029AE6D7-48F0-47CA-9D0A-45068E3C273C}" type="parTrans" cxnId="{752274B2-64C9-43E5-8F95-E4FD0E2AD63B}">
      <dgm:prSet/>
      <dgm:spPr/>
      <dgm:t>
        <a:bodyPr/>
        <a:lstStyle/>
        <a:p>
          <a:endParaRPr lang="en-US"/>
        </a:p>
      </dgm:t>
    </dgm:pt>
    <dgm:pt modelId="{FF485EEA-9881-4FAC-B927-DC26ED59845B}" type="sibTrans" cxnId="{752274B2-64C9-43E5-8F95-E4FD0E2AD63B}">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6000" r="-16000"/>
          </a:stretch>
        </a:blipFill>
      </dgm:spPr>
      <dgm:t>
        <a:bodyPr/>
        <a:lstStyle/>
        <a:p>
          <a:endParaRPr lang="en-US"/>
        </a:p>
      </dgm:t>
    </dgm:pt>
    <dgm:pt modelId="{40878165-BC22-4E0F-BFE4-8193A0A0879B}">
      <dgm:prSet phldrT="[Text]" custT="1"/>
      <dgm:spPr/>
      <dgm:t>
        <a:bodyPr/>
        <a:lstStyle/>
        <a:p>
          <a:r>
            <a:rPr lang="en-US" sz="1200" dirty="0"/>
            <a:t>Publishers</a:t>
          </a:r>
        </a:p>
      </dgm:t>
    </dgm:pt>
    <dgm:pt modelId="{78E97190-EB43-47B0-90AE-0F6D294BB737}" type="parTrans" cxnId="{816A37FE-85FA-46D5-A965-A94DE3E0FE47}">
      <dgm:prSet/>
      <dgm:spPr/>
      <dgm:t>
        <a:bodyPr/>
        <a:lstStyle/>
        <a:p>
          <a:endParaRPr lang="en-US"/>
        </a:p>
      </dgm:t>
    </dgm:pt>
    <dgm:pt modelId="{9D90ACE5-3D9E-4221-A4FD-050F032A50B5}" type="sibTrans" cxnId="{816A37FE-85FA-46D5-A965-A94DE3E0FE47}">
      <dgm:prSet/>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28000" b="-28000"/>
          </a:stretch>
        </a:blipFill>
      </dgm:spPr>
      <dgm:t>
        <a:bodyPr/>
        <a:lstStyle/>
        <a:p>
          <a:endParaRPr lang="en-US"/>
        </a:p>
      </dgm:t>
    </dgm:pt>
    <dgm:pt modelId="{D6919881-E001-4D9F-8D12-2A4454B717F8}">
      <dgm:prSet phldrT="[Text]" custT="1"/>
      <dgm:spPr/>
      <dgm:t>
        <a:bodyPr/>
        <a:lstStyle/>
        <a:p>
          <a:r>
            <a:rPr lang="en-US" sz="1400" b="0" dirty="0"/>
            <a:t>Industry</a:t>
          </a:r>
          <a:endParaRPr lang="en-US" sz="1200" b="0" dirty="0"/>
        </a:p>
      </dgm:t>
    </dgm:pt>
    <dgm:pt modelId="{ECB48734-C40A-403D-98F4-A7AD353B3BC8}" type="sibTrans" cxnId="{20F3255F-EBE5-4EDA-A3E0-7DB7ED964FC9}">
      <dgm:prSet/>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8000" b="-8000"/>
          </a:stretch>
        </a:blipFill>
      </dgm:spPr>
      <dgm:t>
        <a:bodyPr/>
        <a:lstStyle/>
        <a:p>
          <a:endParaRPr lang="en-US"/>
        </a:p>
      </dgm:t>
    </dgm:pt>
    <dgm:pt modelId="{BE6507A4-E624-4033-A5DB-2EB62FE49858}" type="parTrans" cxnId="{20F3255F-EBE5-4EDA-A3E0-7DB7ED964FC9}">
      <dgm:prSet/>
      <dgm:spPr/>
      <dgm:t>
        <a:bodyPr/>
        <a:lstStyle/>
        <a:p>
          <a:endParaRPr lang="en-US"/>
        </a:p>
      </dgm:t>
    </dgm:pt>
    <dgm:pt modelId="{78E1F980-63CD-488C-9DAF-7BC918CB8A90}">
      <dgm:prSet phldrT="[Text]" custT="1"/>
      <dgm:spPr/>
      <dgm:t>
        <a:bodyPr/>
        <a:lstStyle/>
        <a:p>
          <a:r>
            <a:rPr lang="en-US" sz="1200" dirty="0"/>
            <a:t>Funding Agencies</a:t>
          </a:r>
        </a:p>
      </dgm:t>
    </dgm:pt>
    <dgm:pt modelId="{17FB3EDA-B24F-424B-9D31-2DAE97121F33}" type="parTrans" cxnId="{4B264F4F-556A-4F28-BC2F-AE57B5517C4E}">
      <dgm:prSet/>
      <dgm:spPr/>
      <dgm:t>
        <a:bodyPr/>
        <a:lstStyle/>
        <a:p>
          <a:endParaRPr lang="en-US"/>
        </a:p>
      </dgm:t>
    </dgm:pt>
    <dgm:pt modelId="{0DEEA949-99AD-4772-966D-6CA37E176CB1}" type="sibTrans" cxnId="{4B264F4F-556A-4F28-BC2F-AE57B5517C4E}">
      <dgm:prSet/>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14000" r="-14000"/>
          </a:stretch>
        </a:blipFill>
      </dgm:spPr>
      <dgm:t>
        <a:bodyPr/>
        <a:lstStyle/>
        <a:p>
          <a:endParaRPr lang="en-US"/>
        </a:p>
      </dgm:t>
    </dgm:pt>
    <dgm:pt modelId="{D920C4AD-9B78-472F-99E9-AEC79327989B}" type="pres">
      <dgm:prSet presAssocID="{0004ED39-A177-43CB-B7F7-123A275515DA}" presName="Name0" presStyleCnt="0">
        <dgm:presLayoutVars>
          <dgm:chMax val="21"/>
          <dgm:chPref val="21"/>
        </dgm:presLayoutVars>
      </dgm:prSet>
      <dgm:spPr/>
    </dgm:pt>
    <dgm:pt modelId="{FDBB4C5E-81E7-4BE3-B635-71007207A908}" type="pres">
      <dgm:prSet presAssocID="{9BF66784-AAF7-4ECE-971A-EE509964702A}" presName="text1" presStyleCnt="0"/>
      <dgm:spPr/>
    </dgm:pt>
    <dgm:pt modelId="{B4042406-BAD4-4B32-B30D-B11C18A6C346}" type="pres">
      <dgm:prSet presAssocID="{9BF66784-AAF7-4ECE-971A-EE509964702A}" presName="textRepeatNode" presStyleLbl="alignNode1" presStyleIdx="0" presStyleCnt="6">
        <dgm:presLayoutVars>
          <dgm:chMax val="0"/>
          <dgm:chPref val="0"/>
          <dgm:bulletEnabled val="1"/>
        </dgm:presLayoutVars>
      </dgm:prSet>
      <dgm:spPr/>
    </dgm:pt>
    <dgm:pt modelId="{B47EE08B-E945-4B63-A02E-5E8788E91B89}" type="pres">
      <dgm:prSet presAssocID="{9BF66784-AAF7-4ECE-971A-EE509964702A}" presName="textaccent1" presStyleCnt="0"/>
      <dgm:spPr/>
    </dgm:pt>
    <dgm:pt modelId="{2F51AB77-D332-4E6F-8652-84D61CF58023}" type="pres">
      <dgm:prSet presAssocID="{9BF66784-AAF7-4ECE-971A-EE509964702A}" presName="accentRepeatNode" presStyleLbl="solidAlignAcc1" presStyleIdx="0" presStyleCnt="12"/>
      <dgm:spPr/>
    </dgm:pt>
    <dgm:pt modelId="{BA94DA57-86EC-4B43-9A15-6A84744A65FE}" type="pres">
      <dgm:prSet presAssocID="{BC837D57-6A23-49FF-8A1F-21A44DC78A3E}" presName="image1" presStyleCnt="0"/>
      <dgm:spPr/>
    </dgm:pt>
    <dgm:pt modelId="{EBFF6E71-01B2-4447-9978-A5F629BAFCD6}" type="pres">
      <dgm:prSet presAssocID="{BC837D57-6A23-49FF-8A1F-21A44DC78A3E}" presName="imageRepeatNode" presStyleLbl="alignAcc1" presStyleIdx="0" presStyleCnt="6"/>
      <dgm:spPr/>
    </dgm:pt>
    <dgm:pt modelId="{9A67D108-2ECE-47B0-9488-137EE1C44E66}" type="pres">
      <dgm:prSet presAssocID="{BC837D57-6A23-49FF-8A1F-21A44DC78A3E}" presName="imageaccent1" presStyleCnt="0"/>
      <dgm:spPr/>
    </dgm:pt>
    <dgm:pt modelId="{918FF9A6-5B3A-47A0-8A0E-1D696F75F989}" type="pres">
      <dgm:prSet presAssocID="{BC837D57-6A23-49FF-8A1F-21A44DC78A3E}" presName="accentRepeatNode" presStyleLbl="solidAlignAcc1" presStyleIdx="1" presStyleCnt="12"/>
      <dgm:spPr/>
    </dgm:pt>
    <dgm:pt modelId="{3EBBF5C8-013C-4C10-9634-9970912FFAE9}" type="pres">
      <dgm:prSet presAssocID="{1DFB83D1-B638-47A8-8CD0-1DE4FE9FC946}" presName="text2" presStyleCnt="0"/>
      <dgm:spPr/>
    </dgm:pt>
    <dgm:pt modelId="{D2C9D144-6361-4DF7-92AB-897D5DD1C939}" type="pres">
      <dgm:prSet presAssocID="{1DFB83D1-B638-47A8-8CD0-1DE4FE9FC946}" presName="textRepeatNode" presStyleLbl="alignNode1" presStyleIdx="1" presStyleCnt="6">
        <dgm:presLayoutVars>
          <dgm:chMax val="0"/>
          <dgm:chPref val="0"/>
          <dgm:bulletEnabled val="1"/>
        </dgm:presLayoutVars>
      </dgm:prSet>
      <dgm:spPr/>
    </dgm:pt>
    <dgm:pt modelId="{6946FA42-136D-4EB3-9845-8E25A6AE1B0B}" type="pres">
      <dgm:prSet presAssocID="{1DFB83D1-B638-47A8-8CD0-1DE4FE9FC946}" presName="textaccent2" presStyleCnt="0"/>
      <dgm:spPr/>
    </dgm:pt>
    <dgm:pt modelId="{5459D2CF-5F83-42E1-B67D-1E9675EA007E}" type="pres">
      <dgm:prSet presAssocID="{1DFB83D1-B638-47A8-8CD0-1DE4FE9FC946}" presName="accentRepeatNode" presStyleLbl="solidAlignAcc1" presStyleIdx="2" presStyleCnt="12"/>
      <dgm:spPr/>
    </dgm:pt>
    <dgm:pt modelId="{1D78C8D3-F0FB-42E2-A3FF-C073EE79E796}" type="pres">
      <dgm:prSet presAssocID="{BEDBA46D-9E1A-4A44-BAEF-A9BD39C608AA}" presName="image2" presStyleCnt="0"/>
      <dgm:spPr/>
    </dgm:pt>
    <dgm:pt modelId="{9DAECBCC-3328-42EC-AF96-4C23730D826B}" type="pres">
      <dgm:prSet presAssocID="{BEDBA46D-9E1A-4A44-BAEF-A9BD39C608AA}" presName="imageRepeatNode" presStyleLbl="alignAcc1" presStyleIdx="1" presStyleCnt="6"/>
      <dgm:spPr/>
    </dgm:pt>
    <dgm:pt modelId="{BB914D44-C217-4E5B-831F-DCF7547F6F92}" type="pres">
      <dgm:prSet presAssocID="{BEDBA46D-9E1A-4A44-BAEF-A9BD39C608AA}" presName="imageaccent2" presStyleCnt="0"/>
      <dgm:spPr/>
    </dgm:pt>
    <dgm:pt modelId="{9CE837AC-27B4-4C0C-B045-8BB02FD865A5}" type="pres">
      <dgm:prSet presAssocID="{BEDBA46D-9E1A-4A44-BAEF-A9BD39C608AA}" presName="accentRepeatNode" presStyleLbl="solidAlignAcc1" presStyleIdx="3" presStyleCnt="12"/>
      <dgm:spPr/>
    </dgm:pt>
    <dgm:pt modelId="{8D12793A-FCA7-476C-9D77-F44673021C77}" type="pres">
      <dgm:prSet presAssocID="{D6919881-E001-4D9F-8D12-2A4454B717F8}" presName="text3" presStyleCnt="0"/>
      <dgm:spPr/>
    </dgm:pt>
    <dgm:pt modelId="{3410B120-0568-4C00-A733-EA8A263D44C4}" type="pres">
      <dgm:prSet presAssocID="{D6919881-E001-4D9F-8D12-2A4454B717F8}" presName="textRepeatNode" presStyleLbl="alignNode1" presStyleIdx="2" presStyleCnt="6">
        <dgm:presLayoutVars>
          <dgm:chMax val="0"/>
          <dgm:chPref val="0"/>
          <dgm:bulletEnabled val="1"/>
        </dgm:presLayoutVars>
      </dgm:prSet>
      <dgm:spPr/>
    </dgm:pt>
    <dgm:pt modelId="{22D4A7CB-8037-49D7-9F17-ECF8401387A9}" type="pres">
      <dgm:prSet presAssocID="{D6919881-E001-4D9F-8D12-2A4454B717F8}" presName="textaccent3" presStyleCnt="0"/>
      <dgm:spPr/>
    </dgm:pt>
    <dgm:pt modelId="{53F54CA9-F981-4D2C-A654-57667690415B}" type="pres">
      <dgm:prSet presAssocID="{D6919881-E001-4D9F-8D12-2A4454B717F8}" presName="accentRepeatNode" presStyleLbl="solidAlignAcc1" presStyleIdx="4" presStyleCnt="12"/>
      <dgm:spPr/>
    </dgm:pt>
    <dgm:pt modelId="{3F755A80-F71A-4FDC-8AD1-AFD65DCBF1EA}" type="pres">
      <dgm:prSet presAssocID="{ECB48734-C40A-403D-98F4-A7AD353B3BC8}" presName="image3" presStyleCnt="0"/>
      <dgm:spPr/>
    </dgm:pt>
    <dgm:pt modelId="{F098A013-EAB8-4468-85A0-2BB77F8BB30C}" type="pres">
      <dgm:prSet presAssocID="{ECB48734-C40A-403D-98F4-A7AD353B3BC8}" presName="imageRepeatNode" presStyleLbl="alignAcc1" presStyleIdx="2" presStyleCnt="6"/>
      <dgm:spPr/>
    </dgm:pt>
    <dgm:pt modelId="{6D6BAAB8-86F4-4D75-B667-6AC72C666813}" type="pres">
      <dgm:prSet presAssocID="{ECB48734-C40A-403D-98F4-A7AD353B3BC8}" presName="imageaccent3" presStyleCnt="0"/>
      <dgm:spPr/>
    </dgm:pt>
    <dgm:pt modelId="{FF9DA2A0-3F7C-42CF-A743-5EDAC20EED69}" type="pres">
      <dgm:prSet presAssocID="{ECB48734-C40A-403D-98F4-A7AD353B3BC8}" presName="accentRepeatNode" presStyleLbl="solidAlignAcc1" presStyleIdx="5" presStyleCnt="12"/>
      <dgm:spPr/>
    </dgm:pt>
    <dgm:pt modelId="{7CCFBE0C-395B-43A2-B687-A76EEAB734F0}" type="pres">
      <dgm:prSet presAssocID="{F4A18666-9B14-43D9-95B3-4408FED8D99A}" presName="text4" presStyleCnt="0"/>
      <dgm:spPr/>
    </dgm:pt>
    <dgm:pt modelId="{64E9CC4B-5CE5-4FAA-9B9B-DA2C9B01E0B1}" type="pres">
      <dgm:prSet presAssocID="{F4A18666-9B14-43D9-95B3-4408FED8D99A}" presName="textRepeatNode" presStyleLbl="alignNode1" presStyleIdx="3" presStyleCnt="6">
        <dgm:presLayoutVars>
          <dgm:chMax val="0"/>
          <dgm:chPref val="0"/>
          <dgm:bulletEnabled val="1"/>
        </dgm:presLayoutVars>
      </dgm:prSet>
      <dgm:spPr/>
    </dgm:pt>
    <dgm:pt modelId="{A83A77B9-D6C5-40FE-A785-EA9935E8D6B8}" type="pres">
      <dgm:prSet presAssocID="{F4A18666-9B14-43D9-95B3-4408FED8D99A}" presName="textaccent4" presStyleCnt="0"/>
      <dgm:spPr/>
    </dgm:pt>
    <dgm:pt modelId="{9C029C4B-8377-4B1C-AFFA-BE110D0EC612}" type="pres">
      <dgm:prSet presAssocID="{F4A18666-9B14-43D9-95B3-4408FED8D99A}" presName="accentRepeatNode" presStyleLbl="solidAlignAcc1" presStyleIdx="6" presStyleCnt="12"/>
      <dgm:spPr/>
    </dgm:pt>
    <dgm:pt modelId="{8399C2D7-00D1-4498-9EAD-B4B1941A8305}" type="pres">
      <dgm:prSet presAssocID="{FF485EEA-9881-4FAC-B927-DC26ED59845B}" presName="image4" presStyleCnt="0"/>
      <dgm:spPr/>
    </dgm:pt>
    <dgm:pt modelId="{C7D7DC4B-8462-4350-AE35-D1901E80B8F1}" type="pres">
      <dgm:prSet presAssocID="{FF485EEA-9881-4FAC-B927-DC26ED59845B}" presName="imageRepeatNode" presStyleLbl="alignAcc1" presStyleIdx="3" presStyleCnt="6"/>
      <dgm:spPr/>
    </dgm:pt>
    <dgm:pt modelId="{4D6F4579-029F-4DD8-A26F-F64F6C97C0FA}" type="pres">
      <dgm:prSet presAssocID="{FF485EEA-9881-4FAC-B927-DC26ED59845B}" presName="imageaccent4" presStyleCnt="0"/>
      <dgm:spPr/>
    </dgm:pt>
    <dgm:pt modelId="{DE041224-EF38-4C42-82B7-3A6FAED512BD}" type="pres">
      <dgm:prSet presAssocID="{FF485EEA-9881-4FAC-B927-DC26ED59845B}" presName="accentRepeatNode" presStyleLbl="solidAlignAcc1" presStyleIdx="7" presStyleCnt="12"/>
      <dgm:spPr/>
    </dgm:pt>
    <dgm:pt modelId="{9F926245-C424-4134-AF59-B280CB75CBF1}" type="pres">
      <dgm:prSet presAssocID="{40878165-BC22-4E0F-BFE4-8193A0A0879B}" presName="text5" presStyleCnt="0"/>
      <dgm:spPr/>
    </dgm:pt>
    <dgm:pt modelId="{B7BD90AA-B0D7-4AD1-B844-28B75EA8653C}" type="pres">
      <dgm:prSet presAssocID="{40878165-BC22-4E0F-BFE4-8193A0A0879B}" presName="textRepeatNode" presStyleLbl="alignNode1" presStyleIdx="4" presStyleCnt="6">
        <dgm:presLayoutVars>
          <dgm:chMax val="0"/>
          <dgm:chPref val="0"/>
          <dgm:bulletEnabled val="1"/>
        </dgm:presLayoutVars>
      </dgm:prSet>
      <dgm:spPr/>
    </dgm:pt>
    <dgm:pt modelId="{B0337170-D0FF-4F93-B5A3-552E9105CC91}" type="pres">
      <dgm:prSet presAssocID="{40878165-BC22-4E0F-BFE4-8193A0A0879B}" presName="textaccent5" presStyleCnt="0"/>
      <dgm:spPr/>
    </dgm:pt>
    <dgm:pt modelId="{B67F3962-A435-4FA1-B04B-2FB52C882D66}" type="pres">
      <dgm:prSet presAssocID="{40878165-BC22-4E0F-BFE4-8193A0A0879B}" presName="accentRepeatNode" presStyleLbl="solidAlignAcc1" presStyleIdx="8" presStyleCnt="12"/>
      <dgm:spPr/>
    </dgm:pt>
    <dgm:pt modelId="{90ABF4E6-CF17-46E7-B3C7-2947995E08F8}" type="pres">
      <dgm:prSet presAssocID="{9D90ACE5-3D9E-4221-A4FD-050F032A50B5}" presName="image5" presStyleCnt="0"/>
      <dgm:spPr/>
    </dgm:pt>
    <dgm:pt modelId="{DE09D015-ED9B-4439-9643-027D4C82E988}" type="pres">
      <dgm:prSet presAssocID="{9D90ACE5-3D9E-4221-A4FD-050F032A50B5}" presName="imageRepeatNode" presStyleLbl="alignAcc1" presStyleIdx="4" presStyleCnt="6"/>
      <dgm:spPr/>
    </dgm:pt>
    <dgm:pt modelId="{3DE7250B-36CF-4F9A-9258-9AB148AA996E}" type="pres">
      <dgm:prSet presAssocID="{9D90ACE5-3D9E-4221-A4FD-050F032A50B5}" presName="imageaccent5" presStyleCnt="0"/>
      <dgm:spPr/>
    </dgm:pt>
    <dgm:pt modelId="{25FF66B5-B12B-415A-AB36-6EF7813B3052}" type="pres">
      <dgm:prSet presAssocID="{9D90ACE5-3D9E-4221-A4FD-050F032A50B5}" presName="accentRepeatNode" presStyleLbl="solidAlignAcc1" presStyleIdx="9" presStyleCnt="12"/>
      <dgm:spPr/>
    </dgm:pt>
    <dgm:pt modelId="{3AF59E43-3F9A-4BDE-8C3A-5AF10368A88E}" type="pres">
      <dgm:prSet presAssocID="{78E1F980-63CD-488C-9DAF-7BC918CB8A90}" presName="text6" presStyleCnt="0"/>
      <dgm:spPr/>
    </dgm:pt>
    <dgm:pt modelId="{D721F302-757A-4286-B9AF-99AC3954E4C0}" type="pres">
      <dgm:prSet presAssocID="{78E1F980-63CD-488C-9DAF-7BC918CB8A90}" presName="textRepeatNode" presStyleLbl="alignNode1" presStyleIdx="5" presStyleCnt="6">
        <dgm:presLayoutVars>
          <dgm:chMax val="0"/>
          <dgm:chPref val="0"/>
          <dgm:bulletEnabled val="1"/>
        </dgm:presLayoutVars>
      </dgm:prSet>
      <dgm:spPr/>
    </dgm:pt>
    <dgm:pt modelId="{3178EAD8-63F6-4580-86F6-61A5424C9375}" type="pres">
      <dgm:prSet presAssocID="{78E1F980-63CD-488C-9DAF-7BC918CB8A90}" presName="textaccent6" presStyleCnt="0"/>
      <dgm:spPr/>
    </dgm:pt>
    <dgm:pt modelId="{E325E07D-32B3-408F-B10B-7EBEE95642AA}" type="pres">
      <dgm:prSet presAssocID="{78E1F980-63CD-488C-9DAF-7BC918CB8A90}" presName="accentRepeatNode" presStyleLbl="solidAlignAcc1" presStyleIdx="10" presStyleCnt="12"/>
      <dgm:spPr/>
    </dgm:pt>
    <dgm:pt modelId="{1F08BE3F-F56F-4C37-87E0-28E5094362B2}" type="pres">
      <dgm:prSet presAssocID="{0DEEA949-99AD-4772-966D-6CA37E176CB1}" presName="image6" presStyleCnt="0"/>
      <dgm:spPr/>
    </dgm:pt>
    <dgm:pt modelId="{65FC9888-800D-4FF4-BC4B-224B1C58B0C9}" type="pres">
      <dgm:prSet presAssocID="{0DEEA949-99AD-4772-966D-6CA37E176CB1}" presName="imageRepeatNode" presStyleLbl="alignAcc1" presStyleIdx="5" presStyleCnt="6"/>
      <dgm:spPr/>
    </dgm:pt>
    <dgm:pt modelId="{7DAD76E5-6D4E-4B66-BAD9-D04CC12B6CD9}" type="pres">
      <dgm:prSet presAssocID="{0DEEA949-99AD-4772-966D-6CA37E176CB1}" presName="imageaccent6" presStyleCnt="0"/>
      <dgm:spPr/>
    </dgm:pt>
    <dgm:pt modelId="{2605FFF8-EC13-4DDD-A4BF-15451F3A1463}" type="pres">
      <dgm:prSet presAssocID="{0DEEA949-99AD-4772-966D-6CA37E176CB1}" presName="accentRepeatNode" presStyleLbl="solidAlignAcc1" presStyleIdx="11" presStyleCnt="12"/>
      <dgm:spPr/>
    </dgm:pt>
  </dgm:ptLst>
  <dgm:cxnLst>
    <dgm:cxn modelId="{7A08DBB2-FBE8-4F5B-BB25-A0A34F46DCE9}" type="presOf" srcId="{40878165-BC22-4E0F-BFE4-8193A0A0879B}" destId="{B7BD90AA-B0D7-4AD1-B844-28B75EA8653C}" srcOrd="0" destOrd="0" presId="urn:microsoft.com/office/officeart/2008/layout/HexagonCluster"/>
    <dgm:cxn modelId="{BA105D55-4FBD-4C76-8D22-15D1D1F85283}" type="presOf" srcId="{BEDBA46D-9E1A-4A44-BAEF-A9BD39C608AA}" destId="{9DAECBCC-3328-42EC-AF96-4C23730D826B}" srcOrd="0" destOrd="0" presId="urn:microsoft.com/office/officeart/2008/layout/HexagonCluster"/>
    <dgm:cxn modelId="{20F3255F-EBE5-4EDA-A3E0-7DB7ED964FC9}" srcId="{0004ED39-A177-43CB-B7F7-123A275515DA}" destId="{D6919881-E001-4D9F-8D12-2A4454B717F8}" srcOrd="2" destOrd="0" parTransId="{BE6507A4-E624-4033-A5DB-2EB62FE49858}" sibTransId="{ECB48734-C40A-403D-98F4-A7AD353B3BC8}"/>
    <dgm:cxn modelId="{75CC3B57-FDF7-4132-8404-268DAD1C01EB}" type="presOf" srcId="{FF485EEA-9881-4FAC-B927-DC26ED59845B}" destId="{C7D7DC4B-8462-4350-AE35-D1901E80B8F1}" srcOrd="0" destOrd="0" presId="urn:microsoft.com/office/officeart/2008/layout/HexagonCluster"/>
    <dgm:cxn modelId="{8AB52449-216C-4D7A-BA7D-BABD3A41EAF4}" type="presOf" srcId="{BC837D57-6A23-49FF-8A1F-21A44DC78A3E}" destId="{EBFF6E71-01B2-4447-9978-A5F629BAFCD6}" srcOrd="0" destOrd="0" presId="urn:microsoft.com/office/officeart/2008/layout/HexagonCluster"/>
    <dgm:cxn modelId="{B285D81A-2AD4-4A72-BD8E-873D89B2D00E}" type="presOf" srcId="{9BF66784-AAF7-4ECE-971A-EE509964702A}" destId="{B4042406-BAD4-4B32-B30D-B11C18A6C346}" srcOrd="0" destOrd="0" presId="urn:microsoft.com/office/officeart/2008/layout/HexagonCluster"/>
    <dgm:cxn modelId="{DC2A314C-171E-4543-8B6D-C0571AD2758F}" srcId="{0004ED39-A177-43CB-B7F7-123A275515DA}" destId="{1DFB83D1-B638-47A8-8CD0-1DE4FE9FC946}" srcOrd="1" destOrd="0" parTransId="{E8C8B34E-1EB5-4A0D-A827-A121642092AA}" sibTransId="{BEDBA46D-9E1A-4A44-BAEF-A9BD39C608AA}"/>
    <dgm:cxn modelId="{E1F87BB1-AFE3-4529-8309-4E0651A999D8}" type="presOf" srcId="{78E1F980-63CD-488C-9DAF-7BC918CB8A90}" destId="{D721F302-757A-4286-B9AF-99AC3954E4C0}" srcOrd="0" destOrd="0" presId="urn:microsoft.com/office/officeart/2008/layout/HexagonCluster"/>
    <dgm:cxn modelId="{795427B1-1D87-4F4A-9AC4-F530DD69A705}" type="presOf" srcId="{9D90ACE5-3D9E-4221-A4FD-050F032A50B5}" destId="{DE09D015-ED9B-4439-9643-027D4C82E988}" srcOrd="0" destOrd="0" presId="urn:microsoft.com/office/officeart/2008/layout/HexagonCluster"/>
    <dgm:cxn modelId="{ACA115B3-4AFB-4C56-8C5C-E05771E31674}" type="presOf" srcId="{0004ED39-A177-43CB-B7F7-123A275515DA}" destId="{D920C4AD-9B78-472F-99E9-AEC79327989B}" srcOrd="0" destOrd="0" presId="urn:microsoft.com/office/officeart/2008/layout/HexagonCluster"/>
    <dgm:cxn modelId="{0DB13992-0472-434A-9047-8F555D09CDD6}" srcId="{0004ED39-A177-43CB-B7F7-123A275515DA}" destId="{9BF66784-AAF7-4ECE-971A-EE509964702A}" srcOrd="0" destOrd="0" parTransId="{72318959-75DB-41FD-BC0F-10F3A93B5810}" sibTransId="{BC837D57-6A23-49FF-8A1F-21A44DC78A3E}"/>
    <dgm:cxn modelId="{816A37FE-85FA-46D5-A965-A94DE3E0FE47}" srcId="{0004ED39-A177-43CB-B7F7-123A275515DA}" destId="{40878165-BC22-4E0F-BFE4-8193A0A0879B}" srcOrd="4" destOrd="0" parTransId="{78E97190-EB43-47B0-90AE-0F6D294BB737}" sibTransId="{9D90ACE5-3D9E-4221-A4FD-050F032A50B5}"/>
    <dgm:cxn modelId="{752274B2-64C9-43E5-8F95-E4FD0E2AD63B}" srcId="{0004ED39-A177-43CB-B7F7-123A275515DA}" destId="{F4A18666-9B14-43D9-95B3-4408FED8D99A}" srcOrd="3" destOrd="0" parTransId="{029AE6D7-48F0-47CA-9D0A-45068E3C273C}" sibTransId="{FF485EEA-9881-4FAC-B927-DC26ED59845B}"/>
    <dgm:cxn modelId="{F75610C0-8469-46B4-A3BB-2881969398DA}" type="presOf" srcId="{F4A18666-9B14-43D9-95B3-4408FED8D99A}" destId="{64E9CC4B-5CE5-4FAA-9B9B-DA2C9B01E0B1}" srcOrd="0" destOrd="0" presId="urn:microsoft.com/office/officeart/2008/layout/HexagonCluster"/>
    <dgm:cxn modelId="{4B264F4F-556A-4F28-BC2F-AE57B5517C4E}" srcId="{0004ED39-A177-43CB-B7F7-123A275515DA}" destId="{78E1F980-63CD-488C-9DAF-7BC918CB8A90}" srcOrd="5" destOrd="0" parTransId="{17FB3EDA-B24F-424B-9D31-2DAE97121F33}" sibTransId="{0DEEA949-99AD-4772-966D-6CA37E176CB1}"/>
    <dgm:cxn modelId="{C4DD19A1-B896-427D-96B9-F1A4DD62207F}" type="presOf" srcId="{1DFB83D1-B638-47A8-8CD0-1DE4FE9FC946}" destId="{D2C9D144-6361-4DF7-92AB-897D5DD1C939}" srcOrd="0" destOrd="0" presId="urn:microsoft.com/office/officeart/2008/layout/HexagonCluster"/>
    <dgm:cxn modelId="{B9DA970B-1365-4751-8AB5-7A5FE23DCC99}" type="presOf" srcId="{0DEEA949-99AD-4772-966D-6CA37E176CB1}" destId="{65FC9888-800D-4FF4-BC4B-224B1C58B0C9}" srcOrd="0" destOrd="0" presId="urn:microsoft.com/office/officeart/2008/layout/HexagonCluster"/>
    <dgm:cxn modelId="{CCBD5275-5547-4D6C-B90A-6C6C1305E2B7}" type="presOf" srcId="{D6919881-E001-4D9F-8D12-2A4454B717F8}" destId="{3410B120-0568-4C00-A733-EA8A263D44C4}" srcOrd="0" destOrd="0" presId="urn:microsoft.com/office/officeart/2008/layout/HexagonCluster"/>
    <dgm:cxn modelId="{3503F8EE-65A0-47D0-80A7-DFF5DD300E9C}" type="presOf" srcId="{ECB48734-C40A-403D-98F4-A7AD353B3BC8}" destId="{F098A013-EAB8-4468-85A0-2BB77F8BB30C}" srcOrd="0" destOrd="0" presId="urn:microsoft.com/office/officeart/2008/layout/HexagonCluster"/>
    <dgm:cxn modelId="{4276A424-D355-4A45-8261-1B8AA4FB07C9}" type="presParOf" srcId="{D920C4AD-9B78-472F-99E9-AEC79327989B}" destId="{FDBB4C5E-81E7-4BE3-B635-71007207A908}" srcOrd="0" destOrd="0" presId="urn:microsoft.com/office/officeart/2008/layout/HexagonCluster"/>
    <dgm:cxn modelId="{2269B7D1-F958-4B77-8ECD-BDD9D3B6103C}" type="presParOf" srcId="{FDBB4C5E-81E7-4BE3-B635-71007207A908}" destId="{B4042406-BAD4-4B32-B30D-B11C18A6C346}" srcOrd="0" destOrd="0" presId="urn:microsoft.com/office/officeart/2008/layout/HexagonCluster"/>
    <dgm:cxn modelId="{00EF3540-66E5-414D-8DB9-C2F88ABD8502}" type="presParOf" srcId="{D920C4AD-9B78-472F-99E9-AEC79327989B}" destId="{B47EE08B-E945-4B63-A02E-5E8788E91B89}" srcOrd="1" destOrd="0" presId="urn:microsoft.com/office/officeart/2008/layout/HexagonCluster"/>
    <dgm:cxn modelId="{C9B2A116-4401-47CD-A3CB-A2D3B49F3D98}" type="presParOf" srcId="{B47EE08B-E945-4B63-A02E-5E8788E91B89}" destId="{2F51AB77-D332-4E6F-8652-84D61CF58023}" srcOrd="0" destOrd="0" presId="urn:microsoft.com/office/officeart/2008/layout/HexagonCluster"/>
    <dgm:cxn modelId="{4112AD21-94D9-429F-8E58-08954F4DEDEB}" type="presParOf" srcId="{D920C4AD-9B78-472F-99E9-AEC79327989B}" destId="{BA94DA57-86EC-4B43-9A15-6A84744A65FE}" srcOrd="2" destOrd="0" presId="urn:microsoft.com/office/officeart/2008/layout/HexagonCluster"/>
    <dgm:cxn modelId="{1BA80946-07F4-43C0-8C55-4FDA8311B8BA}" type="presParOf" srcId="{BA94DA57-86EC-4B43-9A15-6A84744A65FE}" destId="{EBFF6E71-01B2-4447-9978-A5F629BAFCD6}" srcOrd="0" destOrd="0" presId="urn:microsoft.com/office/officeart/2008/layout/HexagonCluster"/>
    <dgm:cxn modelId="{C62DF284-F6FF-4FDE-ADC8-43F63411235B}" type="presParOf" srcId="{D920C4AD-9B78-472F-99E9-AEC79327989B}" destId="{9A67D108-2ECE-47B0-9488-137EE1C44E66}" srcOrd="3" destOrd="0" presId="urn:microsoft.com/office/officeart/2008/layout/HexagonCluster"/>
    <dgm:cxn modelId="{DC76DCD6-C603-4227-89C1-812DBDA78BF5}" type="presParOf" srcId="{9A67D108-2ECE-47B0-9488-137EE1C44E66}" destId="{918FF9A6-5B3A-47A0-8A0E-1D696F75F989}" srcOrd="0" destOrd="0" presId="urn:microsoft.com/office/officeart/2008/layout/HexagonCluster"/>
    <dgm:cxn modelId="{67A953BC-A2E5-449A-9DB9-473457E5693C}" type="presParOf" srcId="{D920C4AD-9B78-472F-99E9-AEC79327989B}" destId="{3EBBF5C8-013C-4C10-9634-9970912FFAE9}" srcOrd="4" destOrd="0" presId="urn:microsoft.com/office/officeart/2008/layout/HexagonCluster"/>
    <dgm:cxn modelId="{6B4159D3-A03A-48FD-A029-953F0598B1F3}" type="presParOf" srcId="{3EBBF5C8-013C-4C10-9634-9970912FFAE9}" destId="{D2C9D144-6361-4DF7-92AB-897D5DD1C939}" srcOrd="0" destOrd="0" presId="urn:microsoft.com/office/officeart/2008/layout/HexagonCluster"/>
    <dgm:cxn modelId="{1264649A-FADE-4B95-AC10-14B63FA0C26B}" type="presParOf" srcId="{D920C4AD-9B78-472F-99E9-AEC79327989B}" destId="{6946FA42-136D-4EB3-9845-8E25A6AE1B0B}" srcOrd="5" destOrd="0" presId="urn:microsoft.com/office/officeart/2008/layout/HexagonCluster"/>
    <dgm:cxn modelId="{0FA51AC3-12A9-4A09-828C-2ADFB217C1BF}" type="presParOf" srcId="{6946FA42-136D-4EB3-9845-8E25A6AE1B0B}" destId="{5459D2CF-5F83-42E1-B67D-1E9675EA007E}" srcOrd="0" destOrd="0" presId="urn:microsoft.com/office/officeart/2008/layout/HexagonCluster"/>
    <dgm:cxn modelId="{102C1131-E97A-46C1-9714-EB0129F9E39A}" type="presParOf" srcId="{D920C4AD-9B78-472F-99E9-AEC79327989B}" destId="{1D78C8D3-F0FB-42E2-A3FF-C073EE79E796}" srcOrd="6" destOrd="0" presId="urn:microsoft.com/office/officeart/2008/layout/HexagonCluster"/>
    <dgm:cxn modelId="{0DD29A18-F5D4-4B71-8403-4FB706A014EF}" type="presParOf" srcId="{1D78C8D3-F0FB-42E2-A3FF-C073EE79E796}" destId="{9DAECBCC-3328-42EC-AF96-4C23730D826B}" srcOrd="0" destOrd="0" presId="urn:microsoft.com/office/officeart/2008/layout/HexagonCluster"/>
    <dgm:cxn modelId="{D570BD74-D1DD-4327-BB9E-3D1C48082F52}" type="presParOf" srcId="{D920C4AD-9B78-472F-99E9-AEC79327989B}" destId="{BB914D44-C217-4E5B-831F-DCF7547F6F92}" srcOrd="7" destOrd="0" presId="urn:microsoft.com/office/officeart/2008/layout/HexagonCluster"/>
    <dgm:cxn modelId="{81E8DF53-8F6B-4FAC-BB1C-BC61ACDDE994}" type="presParOf" srcId="{BB914D44-C217-4E5B-831F-DCF7547F6F92}" destId="{9CE837AC-27B4-4C0C-B045-8BB02FD865A5}" srcOrd="0" destOrd="0" presId="urn:microsoft.com/office/officeart/2008/layout/HexagonCluster"/>
    <dgm:cxn modelId="{7B36083D-F072-4D51-909F-F4968FAD98C8}" type="presParOf" srcId="{D920C4AD-9B78-472F-99E9-AEC79327989B}" destId="{8D12793A-FCA7-476C-9D77-F44673021C77}" srcOrd="8" destOrd="0" presId="urn:microsoft.com/office/officeart/2008/layout/HexagonCluster"/>
    <dgm:cxn modelId="{316610D6-6713-4D3A-B6F1-061847F9EBF2}" type="presParOf" srcId="{8D12793A-FCA7-476C-9D77-F44673021C77}" destId="{3410B120-0568-4C00-A733-EA8A263D44C4}" srcOrd="0" destOrd="0" presId="urn:microsoft.com/office/officeart/2008/layout/HexagonCluster"/>
    <dgm:cxn modelId="{9E385BB2-3118-4C29-85DB-059C61CCD1E4}" type="presParOf" srcId="{D920C4AD-9B78-472F-99E9-AEC79327989B}" destId="{22D4A7CB-8037-49D7-9F17-ECF8401387A9}" srcOrd="9" destOrd="0" presId="urn:microsoft.com/office/officeart/2008/layout/HexagonCluster"/>
    <dgm:cxn modelId="{7B2D5F32-69C0-4107-B97E-6257B23D4DEF}" type="presParOf" srcId="{22D4A7CB-8037-49D7-9F17-ECF8401387A9}" destId="{53F54CA9-F981-4D2C-A654-57667690415B}" srcOrd="0" destOrd="0" presId="urn:microsoft.com/office/officeart/2008/layout/HexagonCluster"/>
    <dgm:cxn modelId="{F957C10E-D019-4A90-A093-8327751824CB}" type="presParOf" srcId="{D920C4AD-9B78-472F-99E9-AEC79327989B}" destId="{3F755A80-F71A-4FDC-8AD1-AFD65DCBF1EA}" srcOrd="10" destOrd="0" presId="urn:microsoft.com/office/officeart/2008/layout/HexagonCluster"/>
    <dgm:cxn modelId="{18159476-19A0-4C17-B309-622BB8072101}" type="presParOf" srcId="{3F755A80-F71A-4FDC-8AD1-AFD65DCBF1EA}" destId="{F098A013-EAB8-4468-85A0-2BB77F8BB30C}" srcOrd="0" destOrd="0" presId="urn:microsoft.com/office/officeart/2008/layout/HexagonCluster"/>
    <dgm:cxn modelId="{CDAB4657-850A-4935-B3DE-550953806B7C}" type="presParOf" srcId="{D920C4AD-9B78-472F-99E9-AEC79327989B}" destId="{6D6BAAB8-86F4-4D75-B667-6AC72C666813}" srcOrd="11" destOrd="0" presId="urn:microsoft.com/office/officeart/2008/layout/HexagonCluster"/>
    <dgm:cxn modelId="{24C22F0F-B31C-4C6F-B244-2CCBD9B25B43}" type="presParOf" srcId="{6D6BAAB8-86F4-4D75-B667-6AC72C666813}" destId="{FF9DA2A0-3F7C-42CF-A743-5EDAC20EED69}" srcOrd="0" destOrd="0" presId="urn:microsoft.com/office/officeart/2008/layout/HexagonCluster"/>
    <dgm:cxn modelId="{D3CB3535-EDED-4787-8F61-61167CA1058E}" type="presParOf" srcId="{D920C4AD-9B78-472F-99E9-AEC79327989B}" destId="{7CCFBE0C-395B-43A2-B687-A76EEAB734F0}" srcOrd="12" destOrd="0" presId="urn:microsoft.com/office/officeart/2008/layout/HexagonCluster"/>
    <dgm:cxn modelId="{648A3738-984E-4146-91AF-A1C85719BFBA}" type="presParOf" srcId="{7CCFBE0C-395B-43A2-B687-A76EEAB734F0}" destId="{64E9CC4B-5CE5-4FAA-9B9B-DA2C9B01E0B1}" srcOrd="0" destOrd="0" presId="urn:microsoft.com/office/officeart/2008/layout/HexagonCluster"/>
    <dgm:cxn modelId="{0BB0C8B2-A096-4911-9CB9-95F997B19C81}" type="presParOf" srcId="{D920C4AD-9B78-472F-99E9-AEC79327989B}" destId="{A83A77B9-D6C5-40FE-A785-EA9935E8D6B8}" srcOrd="13" destOrd="0" presId="urn:microsoft.com/office/officeart/2008/layout/HexagonCluster"/>
    <dgm:cxn modelId="{D49E924B-74E0-4AD3-A7C6-841F31085D67}" type="presParOf" srcId="{A83A77B9-D6C5-40FE-A785-EA9935E8D6B8}" destId="{9C029C4B-8377-4B1C-AFFA-BE110D0EC612}" srcOrd="0" destOrd="0" presId="urn:microsoft.com/office/officeart/2008/layout/HexagonCluster"/>
    <dgm:cxn modelId="{B4A45CB5-40B0-4B71-96E7-1FE0480FD3D9}" type="presParOf" srcId="{D920C4AD-9B78-472F-99E9-AEC79327989B}" destId="{8399C2D7-00D1-4498-9EAD-B4B1941A8305}" srcOrd="14" destOrd="0" presId="urn:microsoft.com/office/officeart/2008/layout/HexagonCluster"/>
    <dgm:cxn modelId="{32ED84BC-6805-423B-9376-1A96260C7E39}" type="presParOf" srcId="{8399C2D7-00D1-4498-9EAD-B4B1941A8305}" destId="{C7D7DC4B-8462-4350-AE35-D1901E80B8F1}" srcOrd="0" destOrd="0" presId="urn:microsoft.com/office/officeart/2008/layout/HexagonCluster"/>
    <dgm:cxn modelId="{A91F59D5-500D-496B-8CCC-91824E49A203}" type="presParOf" srcId="{D920C4AD-9B78-472F-99E9-AEC79327989B}" destId="{4D6F4579-029F-4DD8-A26F-F64F6C97C0FA}" srcOrd="15" destOrd="0" presId="urn:microsoft.com/office/officeart/2008/layout/HexagonCluster"/>
    <dgm:cxn modelId="{0D014127-DAC2-472E-B38B-79EF7E4803A3}" type="presParOf" srcId="{4D6F4579-029F-4DD8-A26F-F64F6C97C0FA}" destId="{DE041224-EF38-4C42-82B7-3A6FAED512BD}" srcOrd="0" destOrd="0" presId="urn:microsoft.com/office/officeart/2008/layout/HexagonCluster"/>
    <dgm:cxn modelId="{EEFE7CC6-AF43-48B1-AA7D-3528B0112810}" type="presParOf" srcId="{D920C4AD-9B78-472F-99E9-AEC79327989B}" destId="{9F926245-C424-4134-AF59-B280CB75CBF1}" srcOrd="16" destOrd="0" presId="urn:microsoft.com/office/officeart/2008/layout/HexagonCluster"/>
    <dgm:cxn modelId="{FC0F0523-99B6-4DB4-BCAF-B5B6569D2C83}" type="presParOf" srcId="{9F926245-C424-4134-AF59-B280CB75CBF1}" destId="{B7BD90AA-B0D7-4AD1-B844-28B75EA8653C}" srcOrd="0" destOrd="0" presId="urn:microsoft.com/office/officeart/2008/layout/HexagonCluster"/>
    <dgm:cxn modelId="{A1E2932F-602F-4EE8-92E8-8AB620E40A22}" type="presParOf" srcId="{D920C4AD-9B78-472F-99E9-AEC79327989B}" destId="{B0337170-D0FF-4F93-B5A3-552E9105CC91}" srcOrd="17" destOrd="0" presId="urn:microsoft.com/office/officeart/2008/layout/HexagonCluster"/>
    <dgm:cxn modelId="{BAE70EB1-8EBD-451A-B6C7-5CE232591EFF}" type="presParOf" srcId="{B0337170-D0FF-4F93-B5A3-552E9105CC91}" destId="{B67F3962-A435-4FA1-B04B-2FB52C882D66}" srcOrd="0" destOrd="0" presId="urn:microsoft.com/office/officeart/2008/layout/HexagonCluster"/>
    <dgm:cxn modelId="{3585FC0E-223A-4382-8A3E-7FF27A2AAB57}" type="presParOf" srcId="{D920C4AD-9B78-472F-99E9-AEC79327989B}" destId="{90ABF4E6-CF17-46E7-B3C7-2947995E08F8}" srcOrd="18" destOrd="0" presId="urn:microsoft.com/office/officeart/2008/layout/HexagonCluster"/>
    <dgm:cxn modelId="{F80A6F04-163D-4DD7-BECB-A37BC3434E87}" type="presParOf" srcId="{90ABF4E6-CF17-46E7-B3C7-2947995E08F8}" destId="{DE09D015-ED9B-4439-9643-027D4C82E988}" srcOrd="0" destOrd="0" presId="urn:microsoft.com/office/officeart/2008/layout/HexagonCluster"/>
    <dgm:cxn modelId="{32CDF6FE-2D3E-4E8B-96C8-840028E73578}" type="presParOf" srcId="{D920C4AD-9B78-472F-99E9-AEC79327989B}" destId="{3DE7250B-36CF-4F9A-9258-9AB148AA996E}" srcOrd="19" destOrd="0" presId="urn:microsoft.com/office/officeart/2008/layout/HexagonCluster"/>
    <dgm:cxn modelId="{4E3BED12-F472-4C00-B152-D82B61028D67}" type="presParOf" srcId="{3DE7250B-36CF-4F9A-9258-9AB148AA996E}" destId="{25FF66B5-B12B-415A-AB36-6EF7813B3052}" srcOrd="0" destOrd="0" presId="urn:microsoft.com/office/officeart/2008/layout/HexagonCluster"/>
    <dgm:cxn modelId="{A12CD559-2977-4897-97BF-1E97833ACB8C}" type="presParOf" srcId="{D920C4AD-9B78-472F-99E9-AEC79327989B}" destId="{3AF59E43-3F9A-4BDE-8C3A-5AF10368A88E}" srcOrd="20" destOrd="0" presId="urn:microsoft.com/office/officeart/2008/layout/HexagonCluster"/>
    <dgm:cxn modelId="{4EDA75E2-149C-4CF9-9044-9C959E3D9297}" type="presParOf" srcId="{3AF59E43-3F9A-4BDE-8C3A-5AF10368A88E}" destId="{D721F302-757A-4286-B9AF-99AC3954E4C0}" srcOrd="0" destOrd="0" presId="urn:microsoft.com/office/officeart/2008/layout/HexagonCluster"/>
    <dgm:cxn modelId="{177AB4A7-5E50-4FBD-B091-418C45277988}" type="presParOf" srcId="{D920C4AD-9B78-472F-99E9-AEC79327989B}" destId="{3178EAD8-63F6-4580-86F6-61A5424C9375}" srcOrd="21" destOrd="0" presId="urn:microsoft.com/office/officeart/2008/layout/HexagonCluster"/>
    <dgm:cxn modelId="{EFBD3729-D4EF-4E38-81D8-BCCD6E3BC6B2}" type="presParOf" srcId="{3178EAD8-63F6-4580-86F6-61A5424C9375}" destId="{E325E07D-32B3-408F-B10B-7EBEE95642AA}" srcOrd="0" destOrd="0" presId="urn:microsoft.com/office/officeart/2008/layout/HexagonCluster"/>
    <dgm:cxn modelId="{EFA76637-74C6-405A-BAB7-4A19C414E048}" type="presParOf" srcId="{D920C4AD-9B78-472F-99E9-AEC79327989B}" destId="{1F08BE3F-F56F-4C37-87E0-28E5094362B2}" srcOrd="22" destOrd="0" presId="urn:microsoft.com/office/officeart/2008/layout/HexagonCluster"/>
    <dgm:cxn modelId="{F46A15B5-BDC8-44C2-BB07-005C1C31A77E}" type="presParOf" srcId="{1F08BE3F-F56F-4C37-87E0-28E5094362B2}" destId="{65FC9888-800D-4FF4-BC4B-224B1C58B0C9}" srcOrd="0" destOrd="0" presId="urn:microsoft.com/office/officeart/2008/layout/HexagonCluster"/>
    <dgm:cxn modelId="{DE8E4207-9593-4597-8031-3354A3C54A66}" type="presParOf" srcId="{D920C4AD-9B78-472F-99E9-AEC79327989B}" destId="{7DAD76E5-6D4E-4B66-BAD9-D04CC12B6CD9}" srcOrd="23" destOrd="0" presId="urn:microsoft.com/office/officeart/2008/layout/HexagonCluster"/>
    <dgm:cxn modelId="{96069A2C-27B6-4DB6-8AB3-FEC6EC02CF9E}" type="presParOf" srcId="{7DAD76E5-6D4E-4B66-BAD9-D04CC12B6CD9}" destId="{2605FFF8-EC13-4DDD-A4BF-15451F3A1463}"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AC4143-9677-44CD-9631-9B2370CCE8AF}" type="doc">
      <dgm:prSet loTypeId="urn:microsoft.com/office/officeart/2005/8/layout/list1" loCatId="list" qsTypeId="urn:microsoft.com/office/officeart/2005/8/quickstyle/simple5" qsCatId="simple" csTypeId="urn:microsoft.com/office/officeart/2005/8/colors/colorful4" csCatId="colorful" phldr="1"/>
      <dgm:spPr/>
      <dgm:t>
        <a:bodyPr/>
        <a:lstStyle/>
        <a:p>
          <a:endParaRPr lang="en-US"/>
        </a:p>
      </dgm:t>
    </dgm:pt>
    <dgm:pt modelId="{B57E806E-9B69-4A51-90FB-E9B9BC3B7614}">
      <dgm:prSet phldrT="[Text]" custT="1"/>
      <dgm:spPr>
        <a:solidFill>
          <a:schemeClr val="accent5">
            <a:lumMod val="75000"/>
          </a:schemeClr>
        </a:solidFill>
      </dgm:spPr>
      <dgm:t>
        <a:bodyPr/>
        <a:lstStyle/>
        <a:p>
          <a:pPr algn="ctr">
            <a:spcBef>
              <a:spcPts val="1200"/>
            </a:spcBef>
            <a:spcAft>
              <a:spcPts val="1200"/>
            </a:spcAft>
          </a:pPr>
          <a:r>
            <a:rPr lang="en-US" sz="2800" b="1" dirty="0"/>
            <a:t>ADVANCE focuses on </a:t>
          </a:r>
          <a:r>
            <a:rPr lang="en-US" sz="2800" b="1"/>
            <a:t>“fixing” the </a:t>
          </a:r>
          <a:r>
            <a:rPr lang="en-US" sz="2800" b="1" dirty="0"/>
            <a:t>systems and organizations that determine access to, and success in, STEM academic careers.   </a:t>
          </a:r>
        </a:p>
      </dgm:t>
    </dgm:pt>
    <dgm:pt modelId="{E12C2BFE-9359-404F-ACAA-65F8535D756D}" type="parTrans" cxnId="{60638EB2-5283-40E1-9991-A34E280CF36F}">
      <dgm:prSet/>
      <dgm:spPr/>
      <dgm:t>
        <a:bodyPr/>
        <a:lstStyle/>
        <a:p>
          <a:endParaRPr lang="en-US"/>
        </a:p>
      </dgm:t>
    </dgm:pt>
    <dgm:pt modelId="{49833975-525B-441F-B38A-CC629C74EAF0}" type="sibTrans" cxnId="{60638EB2-5283-40E1-9991-A34E280CF36F}">
      <dgm:prSet/>
      <dgm:spPr/>
      <dgm:t>
        <a:bodyPr/>
        <a:lstStyle/>
        <a:p>
          <a:endParaRPr lang="en-US"/>
        </a:p>
      </dgm:t>
    </dgm:pt>
    <dgm:pt modelId="{C6CD1B44-6A6B-4A80-8FC3-A237667E18F1}">
      <dgm:prSet phldrT="[Text]" custT="1"/>
      <dgm:spPr/>
      <dgm:t>
        <a:bodyPr/>
        <a:lstStyle/>
        <a:p>
          <a:r>
            <a:rPr lang="en-US" sz="2400" dirty="0"/>
            <a:t>Examples of organizational and systemic issues that impact equity include:</a:t>
          </a:r>
        </a:p>
      </dgm:t>
    </dgm:pt>
    <dgm:pt modelId="{2DE893C4-7EBA-44AD-A408-7D578076D4C1}" type="parTrans" cxnId="{FF0EADC4-F6FA-4C3C-89FE-8EE5E6D3FDDA}">
      <dgm:prSet/>
      <dgm:spPr/>
      <dgm:t>
        <a:bodyPr/>
        <a:lstStyle/>
        <a:p>
          <a:endParaRPr lang="en-US"/>
        </a:p>
      </dgm:t>
    </dgm:pt>
    <dgm:pt modelId="{B68236A6-88C2-4A8A-B623-2F83EF8A567B}" type="sibTrans" cxnId="{FF0EADC4-F6FA-4C3C-89FE-8EE5E6D3FDDA}">
      <dgm:prSet/>
      <dgm:spPr/>
      <dgm:t>
        <a:bodyPr/>
        <a:lstStyle/>
        <a:p>
          <a:endParaRPr lang="en-US"/>
        </a:p>
      </dgm:t>
    </dgm:pt>
    <dgm:pt modelId="{9E1F98F9-3269-4401-B50E-3CAA5DF1904B}">
      <dgm:prSet phldrT="[Text]" custT="1"/>
      <dgm:spPr>
        <a:solidFill>
          <a:schemeClr val="accent1">
            <a:lumMod val="75000"/>
          </a:schemeClr>
        </a:solidFill>
      </dgm:spPr>
      <dgm:t>
        <a:bodyPr/>
        <a:lstStyle/>
        <a:p>
          <a:pPr algn="ctr"/>
          <a:r>
            <a:rPr lang="en-US" sz="2400" dirty="0"/>
            <a:t>Systemic and organizational change is most likely to result in </a:t>
          </a:r>
          <a:r>
            <a:rPr lang="en-US" sz="2400" b="1" dirty="0"/>
            <a:t>long-term change </a:t>
          </a:r>
          <a:r>
            <a:rPr lang="en-US" sz="2400" dirty="0"/>
            <a:t>in STEM academics. </a:t>
          </a:r>
        </a:p>
      </dgm:t>
    </dgm:pt>
    <dgm:pt modelId="{75F7FD98-93B1-4BDA-B7B0-7DEFCCEBA70E}" type="parTrans" cxnId="{DAE95C7F-FF5C-40A1-935D-77257F96BE6A}">
      <dgm:prSet/>
      <dgm:spPr/>
      <dgm:t>
        <a:bodyPr/>
        <a:lstStyle/>
        <a:p>
          <a:endParaRPr lang="en-US"/>
        </a:p>
      </dgm:t>
    </dgm:pt>
    <dgm:pt modelId="{9B564B3D-12E9-48B6-B9BD-9BD2427756C2}" type="sibTrans" cxnId="{DAE95C7F-FF5C-40A1-935D-77257F96BE6A}">
      <dgm:prSet/>
      <dgm:spPr/>
      <dgm:t>
        <a:bodyPr/>
        <a:lstStyle/>
        <a:p>
          <a:endParaRPr lang="en-US"/>
        </a:p>
      </dgm:t>
    </dgm:pt>
    <dgm:pt modelId="{80830576-2DB6-48E9-B656-7C12D67A5BC4}">
      <dgm:prSet custT="1"/>
      <dgm:spPr/>
      <dgm:t>
        <a:bodyPr/>
        <a:lstStyle/>
        <a:p>
          <a:r>
            <a:rPr lang="en-US" sz="2000" dirty="0"/>
            <a:t>Recruitment, retention, tenure, and promotion policies </a:t>
          </a:r>
          <a:r>
            <a:rPr lang="en-US" sz="2000" i="1" dirty="0"/>
            <a:t>and practices</a:t>
          </a:r>
          <a:endParaRPr lang="en-US" sz="2000" dirty="0"/>
        </a:p>
      </dgm:t>
    </dgm:pt>
    <dgm:pt modelId="{7E2BE8B4-0DB7-4436-83F5-A61C0BFAF346}" type="parTrans" cxnId="{FFE2A8EF-0CBE-4378-813D-29FB6C6695BE}">
      <dgm:prSet/>
      <dgm:spPr/>
      <dgm:t>
        <a:bodyPr/>
        <a:lstStyle/>
        <a:p>
          <a:endParaRPr lang="en-US"/>
        </a:p>
      </dgm:t>
    </dgm:pt>
    <dgm:pt modelId="{9140A0C1-3FE4-4815-9644-4BEFE899207C}" type="sibTrans" cxnId="{FFE2A8EF-0CBE-4378-813D-29FB6C6695BE}">
      <dgm:prSet/>
      <dgm:spPr/>
      <dgm:t>
        <a:bodyPr/>
        <a:lstStyle/>
        <a:p>
          <a:endParaRPr lang="en-US"/>
        </a:p>
      </dgm:t>
    </dgm:pt>
    <dgm:pt modelId="{6B1A1473-D252-40A9-94B2-299BA74A2815}">
      <dgm:prSet custT="1"/>
      <dgm:spPr/>
      <dgm:t>
        <a:bodyPr/>
        <a:lstStyle/>
        <a:p>
          <a:r>
            <a:rPr lang="en-US" sz="2000" dirty="0"/>
            <a:t>Work-life balance and career flexibility policies and programs </a:t>
          </a:r>
          <a:r>
            <a:rPr lang="en-US" sz="2000" i="1" dirty="0"/>
            <a:t>and usage</a:t>
          </a:r>
        </a:p>
      </dgm:t>
    </dgm:pt>
    <dgm:pt modelId="{B0C6C7D2-830B-4C85-B555-7AB041417DF1}" type="parTrans" cxnId="{5666C827-03AB-4D8A-AFAC-57A603B23A54}">
      <dgm:prSet/>
      <dgm:spPr/>
      <dgm:t>
        <a:bodyPr/>
        <a:lstStyle/>
        <a:p>
          <a:endParaRPr lang="en-US"/>
        </a:p>
      </dgm:t>
    </dgm:pt>
    <dgm:pt modelId="{59B9232B-A3AE-4C2A-ADBC-AF697A8CCD37}" type="sibTrans" cxnId="{5666C827-03AB-4D8A-AFAC-57A603B23A54}">
      <dgm:prSet/>
      <dgm:spPr/>
      <dgm:t>
        <a:bodyPr/>
        <a:lstStyle/>
        <a:p>
          <a:endParaRPr lang="en-US"/>
        </a:p>
      </dgm:t>
    </dgm:pt>
    <dgm:pt modelId="{B3FFFEEB-F055-482D-9EB4-0705C351EAC4}">
      <dgm:prSet custT="1"/>
      <dgm:spPr/>
      <dgm:t>
        <a:bodyPr/>
        <a:lstStyle/>
        <a:p>
          <a:r>
            <a:rPr lang="en-US" sz="2000" dirty="0"/>
            <a:t>Salaries, start-up packages, and access to resources</a:t>
          </a:r>
        </a:p>
      </dgm:t>
    </dgm:pt>
    <dgm:pt modelId="{9CDF2007-4D76-4050-8169-CB37217A1E01}" type="parTrans" cxnId="{74FA988B-6C61-44FB-80FC-1CBC778BDC96}">
      <dgm:prSet/>
      <dgm:spPr/>
      <dgm:t>
        <a:bodyPr/>
        <a:lstStyle/>
        <a:p>
          <a:endParaRPr lang="en-US"/>
        </a:p>
      </dgm:t>
    </dgm:pt>
    <dgm:pt modelId="{54E4E939-F274-4DAF-815C-12FDFCAC330A}" type="sibTrans" cxnId="{74FA988B-6C61-44FB-80FC-1CBC778BDC96}">
      <dgm:prSet/>
      <dgm:spPr/>
      <dgm:t>
        <a:bodyPr/>
        <a:lstStyle/>
        <a:p>
          <a:endParaRPr lang="en-US"/>
        </a:p>
      </dgm:t>
    </dgm:pt>
    <dgm:pt modelId="{737E9EDF-1B68-4A08-8785-C3A2378BF1A4}">
      <dgm:prSet custT="1"/>
      <dgm:spPr/>
      <dgm:t>
        <a:bodyPr/>
        <a:lstStyle/>
        <a:p>
          <a:r>
            <a:rPr lang="en-US" sz="2000" dirty="0"/>
            <a:t>Institutional service allocations and requirements (committees, mentoring, etc.)</a:t>
          </a:r>
        </a:p>
      </dgm:t>
    </dgm:pt>
    <dgm:pt modelId="{99937F2B-7EF8-4AA7-8DCD-A9385A7096E6}" type="parTrans" cxnId="{EC52F5FF-72FF-4142-A8DD-FDA10D6F1550}">
      <dgm:prSet/>
      <dgm:spPr/>
      <dgm:t>
        <a:bodyPr/>
        <a:lstStyle/>
        <a:p>
          <a:endParaRPr lang="en-US"/>
        </a:p>
      </dgm:t>
    </dgm:pt>
    <dgm:pt modelId="{20D4B19B-AF78-4C9B-B97F-3C46C7F01381}" type="sibTrans" cxnId="{EC52F5FF-72FF-4142-A8DD-FDA10D6F1550}">
      <dgm:prSet/>
      <dgm:spPr/>
      <dgm:t>
        <a:bodyPr/>
        <a:lstStyle/>
        <a:p>
          <a:endParaRPr lang="en-US"/>
        </a:p>
      </dgm:t>
    </dgm:pt>
    <dgm:pt modelId="{46104710-EAA8-40B4-BF22-7EE905953234}">
      <dgm:prSet custT="1"/>
      <dgm:spPr/>
      <dgm:t>
        <a:bodyPr/>
        <a:lstStyle/>
        <a:p>
          <a:r>
            <a:rPr lang="en-US" sz="2000" dirty="0"/>
            <a:t>Culture and climate of organizations and departments</a:t>
          </a:r>
        </a:p>
      </dgm:t>
    </dgm:pt>
    <dgm:pt modelId="{7040B12F-E72A-4B3B-92DD-3DC9E38187D1}" type="parTrans" cxnId="{507BAF21-643A-4A65-AE41-BF6F92EB25E5}">
      <dgm:prSet/>
      <dgm:spPr/>
      <dgm:t>
        <a:bodyPr/>
        <a:lstStyle/>
        <a:p>
          <a:endParaRPr lang="en-US"/>
        </a:p>
      </dgm:t>
    </dgm:pt>
    <dgm:pt modelId="{322CCB86-64E7-472C-AD45-2585B82D5F4E}" type="sibTrans" cxnId="{507BAF21-643A-4A65-AE41-BF6F92EB25E5}">
      <dgm:prSet/>
      <dgm:spPr/>
      <dgm:t>
        <a:bodyPr/>
        <a:lstStyle/>
        <a:p>
          <a:endParaRPr lang="en-US"/>
        </a:p>
      </dgm:t>
    </dgm:pt>
    <dgm:pt modelId="{4BD18D1B-4919-4AFD-A8F0-3634CD965B79}">
      <dgm:prSet custT="1"/>
      <dgm:spPr/>
      <dgm:t>
        <a:bodyPr/>
        <a:lstStyle/>
        <a:p>
          <a:r>
            <a:rPr lang="en-US" sz="2000" dirty="0"/>
            <a:t>Accountability of STEM leadership and commitment to diversity</a:t>
          </a:r>
        </a:p>
      </dgm:t>
    </dgm:pt>
    <dgm:pt modelId="{64FD8FBB-3524-4B3B-B021-CEF9C1092984}" type="parTrans" cxnId="{472ACFBE-12E2-46D8-BAD1-D85D4F0EE3AC}">
      <dgm:prSet/>
      <dgm:spPr/>
    </dgm:pt>
    <dgm:pt modelId="{03CF6E4F-9066-476F-AAE7-549AE0A5B4F6}" type="sibTrans" cxnId="{472ACFBE-12E2-46D8-BAD1-D85D4F0EE3AC}">
      <dgm:prSet/>
      <dgm:spPr/>
    </dgm:pt>
    <dgm:pt modelId="{D1EBE6E2-60D6-496A-923D-29BC8A43997C}" type="pres">
      <dgm:prSet presAssocID="{40AC4143-9677-44CD-9631-9B2370CCE8AF}" presName="linear" presStyleCnt="0">
        <dgm:presLayoutVars>
          <dgm:dir/>
          <dgm:animLvl val="lvl"/>
          <dgm:resizeHandles val="exact"/>
        </dgm:presLayoutVars>
      </dgm:prSet>
      <dgm:spPr/>
    </dgm:pt>
    <dgm:pt modelId="{52A3136B-3F16-4AEF-A6EE-F5225F31D0C6}" type="pres">
      <dgm:prSet presAssocID="{B57E806E-9B69-4A51-90FB-E9B9BC3B7614}" presName="parentLin" presStyleCnt="0"/>
      <dgm:spPr/>
    </dgm:pt>
    <dgm:pt modelId="{A0AF1983-ED4D-4843-93A1-2424321DC237}" type="pres">
      <dgm:prSet presAssocID="{B57E806E-9B69-4A51-90FB-E9B9BC3B7614}" presName="parentLeftMargin" presStyleLbl="node1" presStyleIdx="0" presStyleCnt="3"/>
      <dgm:spPr/>
    </dgm:pt>
    <dgm:pt modelId="{F10050DB-9E5B-4F1F-BB75-3DD1AB2F08D5}" type="pres">
      <dgm:prSet presAssocID="{B57E806E-9B69-4A51-90FB-E9B9BC3B7614}" presName="parentText" presStyleLbl="node1" presStyleIdx="0" presStyleCnt="3" custScaleX="142857" custScaleY="222609" custLinFactNeighborX="-84656">
        <dgm:presLayoutVars>
          <dgm:chMax val="0"/>
          <dgm:bulletEnabled val="1"/>
        </dgm:presLayoutVars>
      </dgm:prSet>
      <dgm:spPr/>
    </dgm:pt>
    <dgm:pt modelId="{18CCB93A-5A52-49C7-90F1-D7143979D840}" type="pres">
      <dgm:prSet presAssocID="{B57E806E-9B69-4A51-90FB-E9B9BC3B7614}" presName="negativeSpace" presStyleCnt="0"/>
      <dgm:spPr/>
    </dgm:pt>
    <dgm:pt modelId="{A4A8B6AC-663F-4165-A032-CA8284281777}" type="pres">
      <dgm:prSet presAssocID="{B57E806E-9B69-4A51-90FB-E9B9BC3B7614}" presName="childText" presStyleLbl="conFgAcc1" presStyleIdx="0" presStyleCnt="3" custScaleX="99809" custLinFactNeighborY="-52851">
        <dgm:presLayoutVars>
          <dgm:bulletEnabled val="1"/>
        </dgm:presLayoutVars>
      </dgm:prSet>
      <dgm:spPr/>
    </dgm:pt>
    <dgm:pt modelId="{EC1A2428-161E-4690-B22B-00DCA9C89BD7}" type="pres">
      <dgm:prSet presAssocID="{49833975-525B-441F-B38A-CC629C74EAF0}" presName="spaceBetweenRectangles" presStyleCnt="0"/>
      <dgm:spPr/>
    </dgm:pt>
    <dgm:pt modelId="{01CBD5D9-2016-495A-8456-1D309EF7CFD3}" type="pres">
      <dgm:prSet presAssocID="{C6CD1B44-6A6B-4A80-8FC3-A237667E18F1}" presName="parentLin" presStyleCnt="0"/>
      <dgm:spPr/>
    </dgm:pt>
    <dgm:pt modelId="{CD72FE58-808F-40F2-B571-6865FB63592A}" type="pres">
      <dgm:prSet presAssocID="{C6CD1B44-6A6B-4A80-8FC3-A237667E18F1}" presName="parentLeftMargin" presStyleLbl="node1" presStyleIdx="0" presStyleCnt="3"/>
      <dgm:spPr/>
    </dgm:pt>
    <dgm:pt modelId="{16147038-B273-4AD7-9107-CD120AD61CA7}" type="pres">
      <dgm:prSet presAssocID="{C6CD1B44-6A6B-4A80-8FC3-A237667E18F1}" presName="parentText" presStyleLbl="node1" presStyleIdx="1" presStyleCnt="3" custScaleX="142857" custScaleY="73325" custLinFactNeighborX="-84656">
        <dgm:presLayoutVars>
          <dgm:chMax val="0"/>
          <dgm:bulletEnabled val="1"/>
        </dgm:presLayoutVars>
      </dgm:prSet>
      <dgm:spPr/>
    </dgm:pt>
    <dgm:pt modelId="{1DBC243F-F761-4823-B163-C661A0798336}" type="pres">
      <dgm:prSet presAssocID="{C6CD1B44-6A6B-4A80-8FC3-A237667E18F1}" presName="negativeSpace" presStyleCnt="0"/>
      <dgm:spPr/>
    </dgm:pt>
    <dgm:pt modelId="{F9FB52B8-A678-448A-A0C4-9BACEC77963C}" type="pres">
      <dgm:prSet presAssocID="{C6CD1B44-6A6B-4A80-8FC3-A237667E18F1}" presName="childText" presStyleLbl="conFgAcc1" presStyleIdx="1" presStyleCnt="3">
        <dgm:presLayoutVars>
          <dgm:bulletEnabled val="1"/>
        </dgm:presLayoutVars>
      </dgm:prSet>
      <dgm:spPr/>
    </dgm:pt>
    <dgm:pt modelId="{C83C4AA9-DB32-4A94-B0BE-C77040625D06}" type="pres">
      <dgm:prSet presAssocID="{B68236A6-88C2-4A8A-B623-2F83EF8A567B}" presName="spaceBetweenRectangles" presStyleCnt="0"/>
      <dgm:spPr/>
    </dgm:pt>
    <dgm:pt modelId="{DC2B2A93-B71F-4DA1-9BAF-B50D700AA9B0}" type="pres">
      <dgm:prSet presAssocID="{9E1F98F9-3269-4401-B50E-3CAA5DF1904B}" presName="parentLin" presStyleCnt="0"/>
      <dgm:spPr/>
    </dgm:pt>
    <dgm:pt modelId="{3EC8A5F6-3B6D-4900-B354-AC9D0C705EAE}" type="pres">
      <dgm:prSet presAssocID="{9E1F98F9-3269-4401-B50E-3CAA5DF1904B}" presName="parentLeftMargin" presStyleLbl="node1" presStyleIdx="1" presStyleCnt="3"/>
      <dgm:spPr/>
    </dgm:pt>
    <dgm:pt modelId="{3D5D889C-D80E-4402-A141-506C2E3E6342}" type="pres">
      <dgm:prSet presAssocID="{9E1F98F9-3269-4401-B50E-3CAA5DF1904B}" presName="parentText" presStyleLbl="node1" presStyleIdx="2" presStyleCnt="3" custScaleX="137479" custScaleY="144914" custLinFactNeighborX="-84656" custLinFactNeighborY="15472">
        <dgm:presLayoutVars>
          <dgm:chMax val="0"/>
          <dgm:bulletEnabled val="1"/>
        </dgm:presLayoutVars>
      </dgm:prSet>
      <dgm:spPr/>
    </dgm:pt>
    <dgm:pt modelId="{7868FE0B-0299-44B2-AAD9-483FF1097DEA}" type="pres">
      <dgm:prSet presAssocID="{9E1F98F9-3269-4401-B50E-3CAA5DF1904B}" presName="negativeSpace" presStyleCnt="0"/>
      <dgm:spPr/>
    </dgm:pt>
    <dgm:pt modelId="{ED27331F-FFC4-45FB-B281-91BC4D1B3F24}" type="pres">
      <dgm:prSet presAssocID="{9E1F98F9-3269-4401-B50E-3CAA5DF1904B}" presName="childText" presStyleLbl="conFgAcc1" presStyleIdx="2" presStyleCnt="3" custLinFactNeighborY="7734">
        <dgm:presLayoutVars>
          <dgm:bulletEnabled val="1"/>
        </dgm:presLayoutVars>
      </dgm:prSet>
      <dgm:spPr/>
    </dgm:pt>
  </dgm:ptLst>
  <dgm:cxnLst>
    <dgm:cxn modelId="{472ACFBE-12E2-46D8-BAD1-D85D4F0EE3AC}" srcId="{C6CD1B44-6A6B-4A80-8FC3-A237667E18F1}" destId="{4BD18D1B-4919-4AFD-A8F0-3634CD965B79}" srcOrd="5" destOrd="0" parTransId="{64FD8FBB-3524-4B3B-B021-CEF9C1092984}" sibTransId="{03CF6E4F-9066-476F-AAE7-549AE0A5B4F6}"/>
    <dgm:cxn modelId="{1AC5807E-667E-4866-90AF-3A750450830A}" type="presOf" srcId="{B3FFFEEB-F055-482D-9EB4-0705C351EAC4}" destId="{F9FB52B8-A678-448A-A0C4-9BACEC77963C}" srcOrd="0" destOrd="2" presId="urn:microsoft.com/office/officeart/2005/8/layout/list1"/>
    <dgm:cxn modelId="{60638EB2-5283-40E1-9991-A34E280CF36F}" srcId="{40AC4143-9677-44CD-9631-9B2370CCE8AF}" destId="{B57E806E-9B69-4A51-90FB-E9B9BC3B7614}" srcOrd="0" destOrd="0" parTransId="{E12C2BFE-9359-404F-ACAA-65F8535D756D}" sibTransId="{49833975-525B-441F-B38A-CC629C74EAF0}"/>
    <dgm:cxn modelId="{9C8BC06E-3A64-426D-BE40-41A2B916763D}" type="presOf" srcId="{46104710-EAA8-40B4-BF22-7EE905953234}" destId="{F9FB52B8-A678-448A-A0C4-9BACEC77963C}" srcOrd="0" destOrd="4" presId="urn:microsoft.com/office/officeart/2005/8/layout/list1"/>
    <dgm:cxn modelId="{843E24AC-BC1D-4BC3-AE0F-A57032E9B539}" type="presOf" srcId="{737E9EDF-1B68-4A08-8785-C3A2378BF1A4}" destId="{F9FB52B8-A678-448A-A0C4-9BACEC77963C}" srcOrd="0" destOrd="3" presId="urn:microsoft.com/office/officeart/2005/8/layout/list1"/>
    <dgm:cxn modelId="{FF0EADC4-F6FA-4C3C-89FE-8EE5E6D3FDDA}" srcId="{40AC4143-9677-44CD-9631-9B2370CCE8AF}" destId="{C6CD1B44-6A6B-4A80-8FC3-A237667E18F1}" srcOrd="1" destOrd="0" parTransId="{2DE893C4-7EBA-44AD-A408-7D578076D4C1}" sibTransId="{B68236A6-88C2-4A8A-B623-2F83EF8A567B}"/>
    <dgm:cxn modelId="{8EB2A654-E751-4AF3-BE3E-E1832355532F}" type="presOf" srcId="{9E1F98F9-3269-4401-B50E-3CAA5DF1904B}" destId="{3D5D889C-D80E-4402-A141-506C2E3E6342}" srcOrd="1" destOrd="0" presId="urn:microsoft.com/office/officeart/2005/8/layout/list1"/>
    <dgm:cxn modelId="{AD7096DC-3130-4A11-8BA9-2A74B6AB951D}" type="presOf" srcId="{C6CD1B44-6A6B-4A80-8FC3-A237667E18F1}" destId="{16147038-B273-4AD7-9107-CD120AD61CA7}" srcOrd="1" destOrd="0" presId="urn:microsoft.com/office/officeart/2005/8/layout/list1"/>
    <dgm:cxn modelId="{B099FE82-C0ED-46A1-A5FF-D7E3B420BFBC}" type="presOf" srcId="{6B1A1473-D252-40A9-94B2-299BA74A2815}" destId="{F9FB52B8-A678-448A-A0C4-9BACEC77963C}" srcOrd="0" destOrd="1" presId="urn:microsoft.com/office/officeart/2005/8/layout/list1"/>
    <dgm:cxn modelId="{74FA988B-6C61-44FB-80FC-1CBC778BDC96}" srcId="{C6CD1B44-6A6B-4A80-8FC3-A237667E18F1}" destId="{B3FFFEEB-F055-482D-9EB4-0705C351EAC4}" srcOrd="2" destOrd="0" parTransId="{9CDF2007-4D76-4050-8169-CB37217A1E01}" sibTransId="{54E4E939-F274-4DAF-815C-12FDFCAC330A}"/>
    <dgm:cxn modelId="{DAE95C7F-FF5C-40A1-935D-77257F96BE6A}" srcId="{40AC4143-9677-44CD-9631-9B2370CCE8AF}" destId="{9E1F98F9-3269-4401-B50E-3CAA5DF1904B}" srcOrd="2" destOrd="0" parTransId="{75F7FD98-93B1-4BDA-B7B0-7DEFCCEBA70E}" sibTransId="{9B564B3D-12E9-48B6-B9BD-9BD2427756C2}"/>
    <dgm:cxn modelId="{EC52F5FF-72FF-4142-A8DD-FDA10D6F1550}" srcId="{C6CD1B44-6A6B-4A80-8FC3-A237667E18F1}" destId="{737E9EDF-1B68-4A08-8785-C3A2378BF1A4}" srcOrd="3" destOrd="0" parTransId="{99937F2B-7EF8-4AA7-8DCD-A9385A7096E6}" sibTransId="{20D4B19B-AF78-4C9B-B97F-3C46C7F01381}"/>
    <dgm:cxn modelId="{C74DADAF-4E65-48E0-9680-5A4F3C5A0107}" type="presOf" srcId="{4BD18D1B-4919-4AFD-A8F0-3634CD965B79}" destId="{F9FB52B8-A678-448A-A0C4-9BACEC77963C}" srcOrd="0" destOrd="5" presId="urn:microsoft.com/office/officeart/2005/8/layout/list1"/>
    <dgm:cxn modelId="{C891BB86-13BC-44F8-AB52-1C96DDA077D1}" type="presOf" srcId="{40AC4143-9677-44CD-9631-9B2370CCE8AF}" destId="{D1EBE6E2-60D6-496A-923D-29BC8A43997C}" srcOrd="0" destOrd="0" presId="urn:microsoft.com/office/officeart/2005/8/layout/list1"/>
    <dgm:cxn modelId="{507BAF21-643A-4A65-AE41-BF6F92EB25E5}" srcId="{C6CD1B44-6A6B-4A80-8FC3-A237667E18F1}" destId="{46104710-EAA8-40B4-BF22-7EE905953234}" srcOrd="4" destOrd="0" parTransId="{7040B12F-E72A-4B3B-92DD-3DC9E38187D1}" sibTransId="{322CCB86-64E7-472C-AD45-2585B82D5F4E}"/>
    <dgm:cxn modelId="{964AA0FE-D511-4794-9015-52C015ACFC74}" type="presOf" srcId="{B57E806E-9B69-4A51-90FB-E9B9BC3B7614}" destId="{F10050DB-9E5B-4F1F-BB75-3DD1AB2F08D5}" srcOrd="1" destOrd="0" presId="urn:microsoft.com/office/officeart/2005/8/layout/list1"/>
    <dgm:cxn modelId="{83D716BD-1C3F-449C-A4A8-38B9743DE3F9}" type="presOf" srcId="{80830576-2DB6-48E9-B656-7C12D67A5BC4}" destId="{F9FB52B8-A678-448A-A0C4-9BACEC77963C}" srcOrd="0" destOrd="0" presId="urn:microsoft.com/office/officeart/2005/8/layout/list1"/>
    <dgm:cxn modelId="{60BA55B0-A402-43B5-841A-C6474D3D1AE7}" type="presOf" srcId="{B57E806E-9B69-4A51-90FB-E9B9BC3B7614}" destId="{A0AF1983-ED4D-4843-93A1-2424321DC237}" srcOrd="0" destOrd="0" presId="urn:microsoft.com/office/officeart/2005/8/layout/list1"/>
    <dgm:cxn modelId="{5666C827-03AB-4D8A-AFAC-57A603B23A54}" srcId="{C6CD1B44-6A6B-4A80-8FC3-A237667E18F1}" destId="{6B1A1473-D252-40A9-94B2-299BA74A2815}" srcOrd="1" destOrd="0" parTransId="{B0C6C7D2-830B-4C85-B555-7AB041417DF1}" sibTransId="{59B9232B-A3AE-4C2A-ADBC-AF697A8CCD37}"/>
    <dgm:cxn modelId="{A1E726FE-8B7D-41BA-BE80-416708C34E7B}" type="presOf" srcId="{9E1F98F9-3269-4401-B50E-3CAA5DF1904B}" destId="{3EC8A5F6-3B6D-4900-B354-AC9D0C705EAE}" srcOrd="0" destOrd="0" presId="urn:microsoft.com/office/officeart/2005/8/layout/list1"/>
    <dgm:cxn modelId="{0396AB9C-7A99-45E0-8738-BB11A400C8A0}" type="presOf" srcId="{C6CD1B44-6A6B-4A80-8FC3-A237667E18F1}" destId="{CD72FE58-808F-40F2-B571-6865FB63592A}" srcOrd="0" destOrd="0" presId="urn:microsoft.com/office/officeart/2005/8/layout/list1"/>
    <dgm:cxn modelId="{FFE2A8EF-0CBE-4378-813D-29FB6C6695BE}" srcId="{C6CD1B44-6A6B-4A80-8FC3-A237667E18F1}" destId="{80830576-2DB6-48E9-B656-7C12D67A5BC4}" srcOrd="0" destOrd="0" parTransId="{7E2BE8B4-0DB7-4436-83F5-A61C0BFAF346}" sibTransId="{9140A0C1-3FE4-4815-9644-4BEFE899207C}"/>
    <dgm:cxn modelId="{E8BEAA48-2B23-4069-82DD-995B25D78FEA}" type="presParOf" srcId="{D1EBE6E2-60D6-496A-923D-29BC8A43997C}" destId="{52A3136B-3F16-4AEF-A6EE-F5225F31D0C6}" srcOrd="0" destOrd="0" presId="urn:microsoft.com/office/officeart/2005/8/layout/list1"/>
    <dgm:cxn modelId="{C28FA855-9E27-4E6C-AFF1-B061363A0C58}" type="presParOf" srcId="{52A3136B-3F16-4AEF-A6EE-F5225F31D0C6}" destId="{A0AF1983-ED4D-4843-93A1-2424321DC237}" srcOrd="0" destOrd="0" presId="urn:microsoft.com/office/officeart/2005/8/layout/list1"/>
    <dgm:cxn modelId="{13F1BC1D-282F-42DD-836D-A1173574CEE1}" type="presParOf" srcId="{52A3136B-3F16-4AEF-A6EE-F5225F31D0C6}" destId="{F10050DB-9E5B-4F1F-BB75-3DD1AB2F08D5}" srcOrd="1" destOrd="0" presId="urn:microsoft.com/office/officeart/2005/8/layout/list1"/>
    <dgm:cxn modelId="{2714735A-CC69-456A-9D15-4194E67A6090}" type="presParOf" srcId="{D1EBE6E2-60D6-496A-923D-29BC8A43997C}" destId="{18CCB93A-5A52-49C7-90F1-D7143979D840}" srcOrd="1" destOrd="0" presId="urn:microsoft.com/office/officeart/2005/8/layout/list1"/>
    <dgm:cxn modelId="{57CB0732-CD20-44D7-92E4-603F71D016FE}" type="presParOf" srcId="{D1EBE6E2-60D6-496A-923D-29BC8A43997C}" destId="{A4A8B6AC-663F-4165-A032-CA8284281777}" srcOrd="2" destOrd="0" presId="urn:microsoft.com/office/officeart/2005/8/layout/list1"/>
    <dgm:cxn modelId="{7A1E1060-0465-41A9-98DA-A02B312C1A0C}" type="presParOf" srcId="{D1EBE6E2-60D6-496A-923D-29BC8A43997C}" destId="{EC1A2428-161E-4690-B22B-00DCA9C89BD7}" srcOrd="3" destOrd="0" presId="urn:microsoft.com/office/officeart/2005/8/layout/list1"/>
    <dgm:cxn modelId="{27F6F46F-52F7-4177-B890-AC2F7A1D08C8}" type="presParOf" srcId="{D1EBE6E2-60D6-496A-923D-29BC8A43997C}" destId="{01CBD5D9-2016-495A-8456-1D309EF7CFD3}" srcOrd="4" destOrd="0" presId="urn:microsoft.com/office/officeart/2005/8/layout/list1"/>
    <dgm:cxn modelId="{4A6E5AD6-7A16-4C93-9947-3E1012EE69E0}" type="presParOf" srcId="{01CBD5D9-2016-495A-8456-1D309EF7CFD3}" destId="{CD72FE58-808F-40F2-B571-6865FB63592A}" srcOrd="0" destOrd="0" presId="urn:microsoft.com/office/officeart/2005/8/layout/list1"/>
    <dgm:cxn modelId="{1458F547-802F-4DC4-9937-1A2E47F2BE6E}" type="presParOf" srcId="{01CBD5D9-2016-495A-8456-1D309EF7CFD3}" destId="{16147038-B273-4AD7-9107-CD120AD61CA7}" srcOrd="1" destOrd="0" presId="urn:microsoft.com/office/officeart/2005/8/layout/list1"/>
    <dgm:cxn modelId="{D9B10B75-C030-4DC2-B890-5D37201756E2}" type="presParOf" srcId="{D1EBE6E2-60D6-496A-923D-29BC8A43997C}" destId="{1DBC243F-F761-4823-B163-C661A0798336}" srcOrd="5" destOrd="0" presId="urn:microsoft.com/office/officeart/2005/8/layout/list1"/>
    <dgm:cxn modelId="{2A8F74AC-EDD2-41EC-BD27-99628147E806}" type="presParOf" srcId="{D1EBE6E2-60D6-496A-923D-29BC8A43997C}" destId="{F9FB52B8-A678-448A-A0C4-9BACEC77963C}" srcOrd="6" destOrd="0" presId="urn:microsoft.com/office/officeart/2005/8/layout/list1"/>
    <dgm:cxn modelId="{124A73E5-4F0F-4489-B601-7A48212312DB}" type="presParOf" srcId="{D1EBE6E2-60D6-496A-923D-29BC8A43997C}" destId="{C83C4AA9-DB32-4A94-B0BE-C77040625D06}" srcOrd="7" destOrd="0" presId="urn:microsoft.com/office/officeart/2005/8/layout/list1"/>
    <dgm:cxn modelId="{D81AB65C-2853-4952-B122-4BE5DFF428F3}" type="presParOf" srcId="{D1EBE6E2-60D6-496A-923D-29BC8A43997C}" destId="{DC2B2A93-B71F-4DA1-9BAF-B50D700AA9B0}" srcOrd="8" destOrd="0" presId="urn:microsoft.com/office/officeart/2005/8/layout/list1"/>
    <dgm:cxn modelId="{F3D67F33-D2DC-4A6A-BCC2-0E21F5762B72}" type="presParOf" srcId="{DC2B2A93-B71F-4DA1-9BAF-B50D700AA9B0}" destId="{3EC8A5F6-3B6D-4900-B354-AC9D0C705EAE}" srcOrd="0" destOrd="0" presId="urn:microsoft.com/office/officeart/2005/8/layout/list1"/>
    <dgm:cxn modelId="{9E71CBB9-7D58-4D60-A989-FE5EC4051329}" type="presParOf" srcId="{DC2B2A93-B71F-4DA1-9BAF-B50D700AA9B0}" destId="{3D5D889C-D80E-4402-A141-506C2E3E6342}" srcOrd="1" destOrd="0" presId="urn:microsoft.com/office/officeart/2005/8/layout/list1"/>
    <dgm:cxn modelId="{5B9CFCE6-1188-4D2D-BBC2-6FD69BEA357F}" type="presParOf" srcId="{D1EBE6E2-60D6-496A-923D-29BC8A43997C}" destId="{7868FE0B-0299-44B2-AAD9-483FF1097DEA}" srcOrd="9" destOrd="0" presId="urn:microsoft.com/office/officeart/2005/8/layout/list1"/>
    <dgm:cxn modelId="{43F2CAFF-D1DF-4C01-B717-6959EA987A80}" type="presParOf" srcId="{D1EBE6E2-60D6-496A-923D-29BC8A43997C}" destId="{ED27331F-FFC4-45FB-B281-91BC4D1B3F24}" srcOrd="10"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903FEBC-A146-4B7F-B73A-45C85D06E057}"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92F75305-65D9-48E1-9BD9-F7C57374E54D}">
      <dgm:prSet phldrT="[Text]" custT="1"/>
      <dgm:spPr/>
      <dgm:t>
        <a:bodyPr/>
        <a:lstStyle/>
        <a:p>
          <a:r>
            <a:rPr lang="en-US" sz="2800" b="1" i="1" dirty="0"/>
            <a:t>Institutional Transformation (IT)</a:t>
          </a:r>
          <a:r>
            <a:rPr lang="en-US" sz="2800" dirty="0"/>
            <a:t> </a:t>
          </a:r>
        </a:p>
      </dgm:t>
    </dgm:pt>
    <dgm:pt modelId="{C963B3B5-52BC-4B06-886B-8B25C5DA930F}" type="parTrans" cxnId="{D7C3B197-0A94-459E-B6E0-7175EE0222AF}">
      <dgm:prSet/>
      <dgm:spPr/>
      <dgm:t>
        <a:bodyPr/>
        <a:lstStyle/>
        <a:p>
          <a:endParaRPr lang="en-US"/>
        </a:p>
      </dgm:t>
    </dgm:pt>
    <dgm:pt modelId="{EEF404DB-DBE3-4E79-B80B-E9210560CDE5}" type="sibTrans" cxnId="{D7C3B197-0A94-459E-B6E0-7175EE0222AF}">
      <dgm:prSet/>
      <dgm:spPr/>
      <dgm:t>
        <a:bodyPr/>
        <a:lstStyle/>
        <a:p>
          <a:endParaRPr lang="en-US"/>
        </a:p>
      </dgm:t>
    </dgm:pt>
    <dgm:pt modelId="{943F2482-78AA-434C-856F-AC02EBC675AF}">
      <dgm:prSet phldrT="[Text]"/>
      <dgm:spPr/>
      <dgm:t>
        <a:bodyPr/>
        <a:lstStyle/>
        <a:p>
          <a:r>
            <a:rPr lang="en-US" dirty="0"/>
            <a:t>Develop, implement, and study innovative organizational change strategies to foster gender equity</a:t>
          </a:r>
        </a:p>
      </dgm:t>
    </dgm:pt>
    <dgm:pt modelId="{855AC3F2-620A-4660-B29E-76702C5C264D}" type="parTrans" cxnId="{81DFCAD9-A19B-482C-8361-27906BF22C03}">
      <dgm:prSet/>
      <dgm:spPr/>
      <dgm:t>
        <a:bodyPr/>
        <a:lstStyle/>
        <a:p>
          <a:endParaRPr lang="en-US"/>
        </a:p>
      </dgm:t>
    </dgm:pt>
    <dgm:pt modelId="{F59B5032-5A00-4BA1-8EA2-2928CEA3DDB4}" type="sibTrans" cxnId="{81DFCAD9-A19B-482C-8361-27906BF22C03}">
      <dgm:prSet/>
      <dgm:spPr/>
      <dgm:t>
        <a:bodyPr/>
        <a:lstStyle/>
        <a:p>
          <a:endParaRPr lang="en-US"/>
        </a:p>
      </dgm:t>
    </dgm:pt>
    <dgm:pt modelId="{71DCB6A9-0E8C-4932-AC72-07C47198E106}">
      <dgm:prSet phldrT="[Text]" custT="1"/>
      <dgm:spPr/>
      <dgm:t>
        <a:bodyPr/>
        <a:lstStyle/>
        <a:p>
          <a:r>
            <a:rPr lang="en-US" sz="2800" b="1" i="1" dirty="0"/>
            <a:t>Adaptation</a:t>
          </a:r>
          <a:r>
            <a:rPr lang="en-US" sz="2800" dirty="0"/>
            <a:t> </a:t>
          </a:r>
          <a:endParaRPr lang="en-US" sz="2300" dirty="0"/>
        </a:p>
      </dgm:t>
    </dgm:pt>
    <dgm:pt modelId="{3E90C287-D758-45A1-9F60-7675C95A7E5F}" type="parTrans" cxnId="{D67B2CA8-CD24-41FE-B605-34FFB8A9BD58}">
      <dgm:prSet/>
      <dgm:spPr/>
      <dgm:t>
        <a:bodyPr/>
        <a:lstStyle/>
        <a:p>
          <a:endParaRPr lang="en-US"/>
        </a:p>
      </dgm:t>
    </dgm:pt>
    <dgm:pt modelId="{E07717AD-DDFE-4637-8929-552CD578D10D}" type="sibTrans" cxnId="{D67B2CA8-CD24-41FE-B605-34FFB8A9BD58}">
      <dgm:prSet/>
      <dgm:spPr/>
      <dgm:t>
        <a:bodyPr/>
        <a:lstStyle/>
        <a:p>
          <a:endParaRPr lang="en-US"/>
        </a:p>
      </dgm:t>
    </dgm:pt>
    <dgm:pt modelId="{814779F2-7CBE-4D66-B750-D46895DC0A19}">
      <dgm:prSet phldrT="[Text]"/>
      <dgm:spPr/>
      <dgm:t>
        <a:bodyPr/>
        <a:lstStyle/>
        <a:p>
          <a:r>
            <a:rPr lang="en-US" dirty="0"/>
            <a:t>Adapt proven organizational gender equity strategies</a:t>
          </a:r>
        </a:p>
      </dgm:t>
    </dgm:pt>
    <dgm:pt modelId="{24C7AE19-C7F0-4417-A3D9-1FAC19F0E268}" type="parTrans" cxnId="{FC21B64B-08F7-4114-84E7-FD65FD327C59}">
      <dgm:prSet/>
      <dgm:spPr/>
      <dgm:t>
        <a:bodyPr/>
        <a:lstStyle/>
        <a:p>
          <a:endParaRPr lang="en-US"/>
        </a:p>
      </dgm:t>
    </dgm:pt>
    <dgm:pt modelId="{9445638B-EE74-40CC-ACC9-FA8B9F1BFBCB}" type="sibTrans" cxnId="{FC21B64B-08F7-4114-84E7-FD65FD327C59}">
      <dgm:prSet/>
      <dgm:spPr/>
      <dgm:t>
        <a:bodyPr/>
        <a:lstStyle/>
        <a:p>
          <a:endParaRPr lang="en-US"/>
        </a:p>
      </dgm:t>
    </dgm:pt>
    <dgm:pt modelId="{3F56BF92-56AC-4FBA-AF7C-3E1B1A5E1D98}">
      <dgm:prSet phldrT="[Text]" custT="1"/>
      <dgm:spPr/>
      <dgm:t>
        <a:bodyPr/>
        <a:lstStyle/>
        <a:p>
          <a:r>
            <a:rPr lang="en-US" sz="2800" b="1" i="1" dirty="0"/>
            <a:t>Partnership</a:t>
          </a:r>
          <a:r>
            <a:rPr lang="en-US" sz="2800" dirty="0"/>
            <a:t> </a:t>
          </a:r>
          <a:endParaRPr lang="en-US" sz="2300" dirty="0"/>
        </a:p>
      </dgm:t>
    </dgm:pt>
    <dgm:pt modelId="{BF65946A-9312-4635-8A44-E67BF8A9EFA9}" type="parTrans" cxnId="{07ACAE67-4151-49C3-B482-7958C6716B2A}">
      <dgm:prSet/>
      <dgm:spPr/>
      <dgm:t>
        <a:bodyPr/>
        <a:lstStyle/>
        <a:p>
          <a:endParaRPr lang="en-US"/>
        </a:p>
      </dgm:t>
    </dgm:pt>
    <dgm:pt modelId="{FA0A317A-96BB-46DF-A271-5FCFD8D7EDB0}" type="sibTrans" cxnId="{07ACAE67-4151-49C3-B482-7958C6716B2A}">
      <dgm:prSet/>
      <dgm:spPr/>
      <dgm:t>
        <a:bodyPr/>
        <a:lstStyle/>
        <a:p>
          <a:endParaRPr lang="en-US"/>
        </a:p>
      </dgm:t>
    </dgm:pt>
    <dgm:pt modelId="{FD7B1BBB-5B27-43E9-805D-6038EC81AFF6}">
      <dgm:prSet phldrT="[Text]"/>
      <dgm:spPr/>
      <dgm:t>
        <a:bodyPr/>
        <a:lstStyle/>
        <a:p>
          <a:r>
            <a:rPr lang="en-US" dirty="0"/>
            <a:t>Scale-up proven systemic gender equity strategies for national or regional impact</a:t>
          </a:r>
        </a:p>
      </dgm:t>
    </dgm:pt>
    <dgm:pt modelId="{96DDAE6C-0642-4BE8-A389-A548EBF03050}" type="parTrans" cxnId="{FA03D52C-D290-4791-A6FD-9F7121B37497}">
      <dgm:prSet/>
      <dgm:spPr/>
      <dgm:t>
        <a:bodyPr/>
        <a:lstStyle/>
        <a:p>
          <a:endParaRPr lang="en-US"/>
        </a:p>
      </dgm:t>
    </dgm:pt>
    <dgm:pt modelId="{339A4563-17A5-4B98-A499-22F3AF9827A8}" type="sibTrans" cxnId="{FA03D52C-D290-4791-A6FD-9F7121B37497}">
      <dgm:prSet/>
      <dgm:spPr/>
      <dgm:t>
        <a:bodyPr/>
        <a:lstStyle/>
        <a:p>
          <a:endParaRPr lang="en-US"/>
        </a:p>
      </dgm:t>
    </dgm:pt>
    <dgm:pt modelId="{5C543DF8-3F7E-43A1-BEDB-D0C356D12BF0}">
      <dgm:prSet phldrT="[Text]"/>
      <dgm:spPr/>
      <dgm:t>
        <a:bodyPr/>
        <a:lstStyle/>
        <a:p>
          <a:r>
            <a:rPr lang="en-US" dirty="0"/>
            <a:t>Single IHE that has not had IT before (all STEM)</a:t>
          </a:r>
        </a:p>
      </dgm:t>
    </dgm:pt>
    <dgm:pt modelId="{7A0358D6-1D2E-496E-A816-3D5EE222835F}" type="parTrans" cxnId="{D6FFE161-A48E-45EA-ADC8-71D50CDCA418}">
      <dgm:prSet/>
      <dgm:spPr/>
      <dgm:t>
        <a:bodyPr/>
        <a:lstStyle/>
        <a:p>
          <a:endParaRPr lang="en-US"/>
        </a:p>
      </dgm:t>
    </dgm:pt>
    <dgm:pt modelId="{ACAC3DFF-A1F3-4787-AE37-713DAEB5CA0A}" type="sibTrans" cxnId="{D6FFE161-A48E-45EA-ADC8-71D50CDCA418}">
      <dgm:prSet/>
      <dgm:spPr/>
      <dgm:t>
        <a:bodyPr/>
        <a:lstStyle/>
        <a:p>
          <a:endParaRPr lang="en-US"/>
        </a:p>
      </dgm:t>
    </dgm:pt>
    <dgm:pt modelId="{4489D04C-2E82-4623-8E50-CD703B93FC19}">
      <dgm:prSet phldrT="[Text]"/>
      <dgm:spPr/>
      <dgm:t>
        <a:bodyPr/>
        <a:lstStyle/>
        <a:p>
          <a:r>
            <a:rPr lang="en-US" dirty="0"/>
            <a:t>Up to $3M over five years</a:t>
          </a:r>
        </a:p>
      </dgm:t>
    </dgm:pt>
    <dgm:pt modelId="{3F29D5E5-ADC1-44B9-B018-1B96615B5C6E}" type="parTrans" cxnId="{3A552584-46B6-4E28-B2C0-BCC5384363FB}">
      <dgm:prSet/>
      <dgm:spPr/>
      <dgm:t>
        <a:bodyPr/>
        <a:lstStyle/>
        <a:p>
          <a:endParaRPr lang="en-US"/>
        </a:p>
      </dgm:t>
    </dgm:pt>
    <dgm:pt modelId="{9530F8C8-930E-4873-8872-91B9AEF60E70}" type="sibTrans" cxnId="{3A552584-46B6-4E28-B2C0-BCC5384363FB}">
      <dgm:prSet/>
      <dgm:spPr/>
      <dgm:t>
        <a:bodyPr/>
        <a:lstStyle/>
        <a:p>
          <a:endParaRPr lang="en-US"/>
        </a:p>
      </dgm:t>
    </dgm:pt>
    <dgm:pt modelId="{7B4DA906-6309-4937-B10D-A2D2C6835496}">
      <dgm:prSet phldrT="[Text]"/>
      <dgm:spPr/>
      <dgm:t>
        <a:bodyPr/>
        <a:lstStyle/>
        <a:p>
          <a:r>
            <a:rPr lang="en-US" dirty="0"/>
            <a:t>Single IHE that has not had IT before (all STEM) 		or</a:t>
          </a:r>
        </a:p>
      </dgm:t>
    </dgm:pt>
    <dgm:pt modelId="{AAFE0FCD-7D95-4E9F-AE58-A6D4096A980D}" type="parTrans" cxnId="{454D5B87-6709-4A5A-B8F8-4BE6418B7E0D}">
      <dgm:prSet/>
      <dgm:spPr/>
      <dgm:t>
        <a:bodyPr/>
        <a:lstStyle/>
        <a:p>
          <a:endParaRPr lang="en-US"/>
        </a:p>
      </dgm:t>
    </dgm:pt>
    <dgm:pt modelId="{B561AA90-415F-4931-8D63-6F641B03E2B8}" type="sibTrans" cxnId="{454D5B87-6709-4A5A-B8F8-4BE6418B7E0D}">
      <dgm:prSet/>
      <dgm:spPr/>
      <dgm:t>
        <a:bodyPr/>
        <a:lstStyle/>
        <a:p>
          <a:endParaRPr lang="en-US"/>
        </a:p>
      </dgm:t>
    </dgm:pt>
    <dgm:pt modelId="{DED4BFFC-0FE6-4DEB-A483-2478CF3B4505}">
      <dgm:prSet phldrT="[Text]"/>
      <dgm:spPr/>
      <dgm:t>
        <a:bodyPr/>
        <a:lstStyle/>
        <a:p>
          <a:r>
            <a:rPr lang="en-US" dirty="0"/>
            <a:t>Two or more partner orgs.</a:t>
          </a:r>
        </a:p>
      </dgm:t>
    </dgm:pt>
    <dgm:pt modelId="{B9E3340E-D038-43E5-844E-4D19005A9227}" type="parTrans" cxnId="{C724D5B1-60FB-4642-AD8F-F601DBEF5972}">
      <dgm:prSet/>
      <dgm:spPr/>
      <dgm:t>
        <a:bodyPr/>
        <a:lstStyle/>
        <a:p>
          <a:endParaRPr lang="en-US"/>
        </a:p>
      </dgm:t>
    </dgm:pt>
    <dgm:pt modelId="{7B77B549-72E5-4948-8F03-3780B19DAFE6}" type="sibTrans" cxnId="{C724D5B1-60FB-4642-AD8F-F601DBEF5972}">
      <dgm:prSet/>
      <dgm:spPr/>
      <dgm:t>
        <a:bodyPr/>
        <a:lstStyle/>
        <a:p>
          <a:endParaRPr lang="en-US"/>
        </a:p>
      </dgm:t>
    </dgm:pt>
    <dgm:pt modelId="{98744FE5-5717-467B-A3FA-B3F3B4EFE31A}">
      <dgm:prSet phldrT="[Text]"/>
      <dgm:spPr/>
      <dgm:t>
        <a:bodyPr/>
        <a:lstStyle/>
        <a:p>
          <a:r>
            <a:rPr lang="en-US" dirty="0"/>
            <a:t>Up to $1M over 3-5 years</a:t>
          </a:r>
        </a:p>
      </dgm:t>
    </dgm:pt>
    <dgm:pt modelId="{C1E48B63-E70E-464C-89E9-75DB16878A09}" type="parTrans" cxnId="{55F1EB3F-DA27-4B5A-AA99-77EC938B53D8}">
      <dgm:prSet/>
      <dgm:spPr/>
      <dgm:t>
        <a:bodyPr/>
        <a:lstStyle/>
        <a:p>
          <a:endParaRPr lang="en-US"/>
        </a:p>
      </dgm:t>
    </dgm:pt>
    <dgm:pt modelId="{061A86A7-328F-4F5A-9A8A-186A908812BA}" type="sibTrans" cxnId="{55F1EB3F-DA27-4B5A-AA99-77EC938B53D8}">
      <dgm:prSet/>
      <dgm:spPr/>
      <dgm:t>
        <a:bodyPr/>
        <a:lstStyle/>
        <a:p>
          <a:endParaRPr lang="en-US"/>
        </a:p>
      </dgm:t>
    </dgm:pt>
    <dgm:pt modelId="{36270BB6-E70F-4DF2-952A-35D212B25F64}">
      <dgm:prSet phldrT="[Text]"/>
      <dgm:spPr/>
      <dgm:t>
        <a:bodyPr/>
        <a:lstStyle/>
        <a:p>
          <a:r>
            <a:rPr lang="en-US" dirty="0"/>
            <a:t>One or more STEM disciplines</a:t>
          </a:r>
        </a:p>
      </dgm:t>
    </dgm:pt>
    <dgm:pt modelId="{B7BDEAB7-2AB9-45C3-AFA7-253FBB1B6B4E}" type="parTrans" cxnId="{7F9A263B-4798-4782-A385-5653867C1D61}">
      <dgm:prSet/>
      <dgm:spPr/>
      <dgm:t>
        <a:bodyPr/>
        <a:lstStyle/>
        <a:p>
          <a:endParaRPr lang="en-US"/>
        </a:p>
      </dgm:t>
    </dgm:pt>
    <dgm:pt modelId="{295A7140-29DB-4CC9-8469-DDF436424E52}" type="sibTrans" cxnId="{7F9A263B-4798-4782-A385-5653867C1D61}">
      <dgm:prSet/>
      <dgm:spPr/>
      <dgm:t>
        <a:bodyPr/>
        <a:lstStyle/>
        <a:p>
          <a:endParaRPr lang="en-US"/>
        </a:p>
      </dgm:t>
    </dgm:pt>
    <dgm:pt modelId="{1A3A3FFC-CB2F-442C-88C7-0F5248DD0296}">
      <dgm:prSet phldrT="[Text]"/>
      <dgm:spPr/>
      <dgm:t>
        <a:bodyPr/>
        <a:lstStyle/>
        <a:p>
          <a:r>
            <a:rPr lang="en-US" dirty="0"/>
            <a:t>Up to $1M over three years</a:t>
          </a:r>
        </a:p>
      </dgm:t>
    </dgm:pt>
    <dgm:pt modelId="{855D6064-BD90-4F1C-9AAA-711D64D98AEC}" type="parTrans" cxnId="{EB6CE007-90A2-4DCE-A8E9-BBEA9762DF75}">
      <dgm:prSet/>
      <dgm:spPr/>
      <dgm:t>
        <a:bodyPr/>
        <a:lstStyle/>
        <a:p>
          <a:endParaRPr lang="en-US"/>
        </a:p>
      </dgm:t>
    </dgm:pt>
    <dgm:pt modelId="{F89DF264-A0AD-4788-AA5C-6C74BF481CB8}" type="sibTrans" cxnId="{EB6CE007-90A2-4DCE-A8E9-BBEA9762DF75}">
      <dgm:prSet/>
      <dgm:spPr/>
      <dgm:t>
        <a:bodyPr/>
        <a:lstStyle/>
        <a:p>
          <a:endParaRPr lang="en-US"/>
        </a:p>
      </dgm:t>
    </dgm:pt>
    <dgm:pt modelId="{178EA3D7-701F-4DA7-A31C-5F732432C9A7}">
      <dgm:prSet phldrT="[Text]"/>
      <dgm:spPr/>
      <dgm:t>
        <a:bodyPr/>
        <a:lstStyle/>
        <a:p>
          <a:r>
            <a:rPr lang="en-US" dirty="0"/>
            <a:t>Single non-profit org. (one or more disciplines)</a:t>
          </a:r>
        </a:p>
      </dgm:t>
    </dgm:pt>
    <dgm:pt modelId="{582A9671-807E-4402-A78C-3841CBCDDA60}" type="parTrans" cxnId="{F194441B-D758-44CD-9FA4-B57574D7B9D7}">
      <dgm:prSet/>
      <dgm:spPr/>
      <dgm:t>
        <a:bodyPr/>
        <a:lstStyle/>
        <a:p>
          <a:endParaRPr lang="en-US"/>
        </a:p>
      </dgm:t>
    </dgm:pt>
    <dgm:pt modelId="{CFA4BE7B-6D6E-4E15-B0C2-8045FD52F741}" type="sibTrans" cxnId="{F194441B-D758-44CD-9FA4-B57574D7B9D7}">
      <dgm:prSet/>
      <dgm:spPr/>
      <dgm:t>
        <a:bodyPr/>
        <a:lstStyle/>
        <a:p>
          <a:endParaRPr lang="en-US"/>
        </a:p>
      </dgm:t>
    </dgm:pt>
    <dgm:pt modelId="{BA5D35BB-91DC-44B2-91F8-367E8EFED1A3}">
      <dgm:prSet phldrT="[Text]"/>
      <dgm:spPr/>
      <dgm:t>
        <a:bodyPr/>
        <a:lstStyle/>
        <a:p>
          <a:r>
            <a:rPr lang="en-US" dirty="0"/>
            <a:t>Preliminary proposal April 12, 2017* (required) </a:t>
          </a:r>
        </a:p>
      </dgm:t>
    </dgm:pt>
    <dgm:pt modelId="{A252BEB1-A67A-418D-B8F3-58FFEE7F0DAF}" type="parTrans" cxnId="{B533C81C-699B-4EA5-8579-A9598083EBBD}">
      <dgm:prSet/>
      <dgm:spPr/>
      <dgm:t>
        <a:bodyPr/>
        <a:lstStyle/>
        <a:p>
          <a:endParaRPr lang="en-US"/>
        </a:p>
      </dgm:t>
    </dgm:pt>
    <dgm:pt modelId="{38A6014F-217F-408A-93C1-4A287BB9637D}" type="sibTrans" cxnId="{B533C81C-699B-4EA5-8579-A9598083EBBD}">
      <dgm:prSet/>
      <dgm:spPr/>
      <dgm:t>
        <a:bodyPr/>
        <a:lstStyle/>
        <a:p>
          <a:endParaRPr lang="en-US"/>
        </a:p>
      </dgm:t>
    </dgm:pt>
    <dgm:pt modelId="{1FB9A4BC-DC5E-46F0-BE12-BBD388ACC197}">
      <dgm:prSet phldrT="[Text]"/>
      <dgm:spPr/>
      <dgm:t>
        <a:bodyPr/>
        <a:lstStyle/>
        <a:p>
          <a:r>
            <a:rPr lang="en-US" dirty="0"/>
            <a:t>LOI Aug. 9, 2017* (required) </a:t>
          </a:r>
        </a:p>
      </dgm:t>
    </dgm:pt>
    <dgm:pt modelId="{D7EDF07D-DD9D-4E52-B4B9-47FDA2731268}" type="parTrans" cxnId="{66DCC892-F8B7-41D9-8EE8-63188149521F}">
      <dgm:prSet/>
      <dgm:spPr/>
      <dgm:t>
        <a:bodyPr/>
        <a:lstStyle/>
        <a:p>
          <a:endParaRPr lang="en-US"/>
        </a:p>
      </dgm:t>
    </dgm:pt>
    <dgm:pt modelId="{05908E1E-BA80-43FA-A34C-452C0D6FD3CE}" type="sibTrans" cxnId="{66DCC892-F8B7-41D9-8EE8-63188149521F}">
      <dgm:prSet/>
      <dgm:spPr/>
      <dgm:t>
        <a:bodyPr/>
        <a:lstStyle/>
        <a:p>
          <a:endParaRPr lang="en-US"/>
        </a:p>
      </dgm:t>
    </dgm:pt>
    <dgm:pt modelId="{A1F5F2F1-AF4F-44EA-8604-94547A77D912}">
      <dgm:prSet phldrT="[Text]"/>
      <dgm:spPr/>
      <dgm:t>
        <a:bodyPr/>
        <a:lstStyle/>
        <a:p>
          <a:r>
            <a:rPr lang="en-US" dirty="0"/>
            <a:t>LOI Dec. 13, 2018* (required)</a:t>
          </a:r>
        </a:p>
      </dgm:t>
    </dgm:pt>
    <dgm:pt modelId="{F2B87F42-F852-4481-BAC2-5DA24FA910DB}" type="parTrans" cxnId="{8BD15177-F7C0-4B76-BF09-8FDCA17A401C}">
      <dgm:prSet/>
      <dgm:spPr/>
      <dgm:t>
        <a:bodyPr/>
        <a:lstStyle/>
        <a:p>
          <a:endParaRPr lang="en-US"/>
        </a:p>
      </dgm:t>
    </dgm:pt>
    <dgm:pt modelId="{94BE372B-99DF-4F4F-A0B9-8924AC7C048B}" type="sibTrans" cxnId="{8BD15177-F7C0-4B76-BF09-8FDCA17A401C}">
      <dgm:prSet/>
      <dgm:spPr/>
      <dgm:t>
        <a:bodyPr/>
        <a:lstStyle/>
        <a:p>
          <a:endParaRPr lang="en-US"/>
        </a:p>
      </dgm:t>
    </dgm:pt>
    <dgm:pt modelId="{4D631C5C-C233-417F-89DD-BCC02F2A243B}">
      <dgm:prSet/>
      <dgm:spPr/>
      <dgm:t>
        <a:bodyPr/>
        <a:lstStyle/>
        <a:p>
          <a:r>
            <a:rPr lang="en-US" dirty="0"/>
            <a:t>Proposal Jan. 9, 2019* </a:t>
          </a:r>
        </a:p>
      </dgm:t>
    </dgm:pt>
    <dgm:pt modelId="{A7EA7F53-A8F9-48D4-8FA4-5094A0A9A41D}" type="parTrans" cxnId="{248A2A19-4FA5-4E08-8B0B-08B803EA9DCD}">
      <dgm:prSet/>
      <dgm:spPr/>
      <dgm:t>
        <a:bodyPr/>
        <a:lstStyle/>
        <a:p>
          <a:endParaRPr lang="en-US"/>
        </a:p>
      </dgm:t>
    </dgm:pt>
    <dgm:pt modelId="{B0F52A79-37A8-46ED-A25D-6E1FC34632E9}" type="sibTrans" cxnId="{248A2A19-4FA5-4E08-8B0B-08B803EA9DCD}">
      <dgm:prSet/>
      <dgm:spPr/>
      <dgm:t>
        <a:bodyPr/>
        <a:lstStyle/>
        <a:p>
          <a:endParaRPr lang="en-US"/>
        </a:p>
      </dgm:t>
    </dgm:pt>
    <dgm:pt modelId="{18BDB4F5-2DF8-4B0D-9142-60B6A5B62647}">
      <dgm:prSet/>
      <dgm:spPr/>
      <dgm:t>
        <a:bodyPr/>
        <a:lstStyle/>
        <a:p>
          <a:r>
            <a:rPr lang="en-US" dirty="0"/>
            <a:t>Proposal Sept. 13, 2017*</a:t>
          </a:r>
        </a:p>
      </dgm:t>
    </dgm:pt>
    <dgm:pt modelId="{74A5AFC7-885F-440F-90DD-BAC4D93EB682}" type="parTrans" cxnId="{2D8940C1-FE7D-4C3D-87AD-2C6ED35C76BC}">
      <dgm:prSet/>
      <dgm:spPr/>
      <dgm:t>
        <a:bodyPr/>
        <a:lstStyle/>
        <a:p>
          <a:endParaRPr lang="en-US"/>
        </a:p>
      </dgm:t>
    </dgm:pt>
    <dgm:pt modelId="{54BF593F-86C6-4870-B34F-8CA656413936}" type="sibTrans" cxnId="{2D8940C1-FE7D-4C3D-87AD-2C6ED35C76BC}">
      <dgm:prSet/>
      <dgm:spPr/>
      <dgm:t>
        <a:bodyPr/>
        <a:lstStyle/>
        <a:p>
          <a:endParaRPr lang="en-US"/>
        </a:p>
      </dgm:t>
    </dgm:pt>
    <dgm:pt modelId="{DDC2903E-BCCA-475B-AF0C-9BE4A4E336F3}">
      <dgm:prSet/>
      <dgm:spPr/>
      <dgm:t>
        <a:bodyPr/>
        <a:lstStyle/>
        <a:p>
          <a:r>
            <a:rPr lang="en-US" dirty="0"/>
            <a:t>Proposal (if invited after preliminary) Jan. 17, 2018*</a:t>
          </a:r>
        </a:p>
      </dgm:t>
    </dgm:pt>
    <dgm:pt modelId="{0E38325D-DAE2-4A7A-BF34-3613764E4E5C}" type="parTrans" cxnId="{6AFC778D-38F3-4CC9-85C0-0F55E88CAB64}">
      <dgm:prSet/>
      <dgm:spPr/>
      <dgm:t>
        <a:bodyPr/>
        <a:lstStyle/>
        <a:p>
          <a:endParaRPr lang="en-US"/>
        </a:p>
      </dgm:t>
    </dgm:pt>
    <dgm:pt modelId="{4A35FBE9-5B79-48E7-9E73-E7C9807F72FE}" type="sibTrans" cxnId="{6AFC778D-38F3-4CC9-85C0-0F55E88CAB64}">
      <dgm:prSet/>
      <dgm:spPr/>
      <dgm:t>
        <a:bodyPr/>
        <a:lstStyle/>
        <a:p>
          <a:endParaRPr lang="en-US"/>
        </a:p>
      </dgm:t>
    </dgm:pt>
    <dgm:pt modelId="{2322434D-4F29-4A01-9375-30C2CA8C151F}">
      <dgm:prSet phldrT="[Text]"/>
      <dgm:spPr/>
      <dgm:t>
        <a:bodyPr/>
        <a:lstStyle/>
        <a:p>
          <a:endParaRPr lang="en-US" dirty="0"/>
        </a:p>
      </dgm:t>
    </dgm:pt>
    <dgm:pt modelId="{6257299E-45DD-4AAE-AAB9-A75B9FC55230}" type="parTrans" cxnId="{8F33B7D5-0EC9-40D9-ABBA-6249D53EC2C9}">
      <dgm:prSet/>
      <dgm:spPr/>
    </dgm:pt>
    <dgm:pt modelId="{F58EBD55-29C3-4B88-8DD5-FB2D2AED7E4B}" type="sibTrans" cxnId="{8F33B7D5-0EC9-40D9-ABBA-6249D53EC2C9}">
      <dgm:prSet/>
      <dgm:spPr/>
    </dgm:pt>
    <dgm:pt modelId="{BF5F675C-B085-49A2-B869-3F5F50A2E9C1}">
      <dgm:prSet phldrT="[Text]"/>
      <dgm:spPr/>
      <dgm:t>
        <a:bodyPr/>
        <a:lstStyle/>
        <a:p>
          <a:endParaRPr lang="en-US" dirty="0"/>
        </a:p>
      </dgm:t>
    </dgm:pt>
    <dgm:pt modelId="{36A2CF66-F601-4F0D-B8E4-F84A0354D523}" type="parTrans" cxnId="{1E8B00AD-475E-4076-8CA7-7C5FF19188C9}">
      <dgm:prSet/>
      <dgm:spPr/>
    </dgm:pt>
    <dgm:pt modelId="{562DB442-138E-440B-A076-B79C69DF4A17}" type="sibTrans" cxnId="{1E8B00AD-475E-4076-8CA7-7C5FF19188C9}">
      <dgm:prSet/>
      <dgm:spPr/>
    </dgm:pt>
    <dgm:pt modelId="{0F42A276-A0EA-43C0-BBB3-DE45D6A759CF}">
      <dgm:prSet phldrT="[Text]"/>
      <dgm:spPr/>
      <dgm:t>
        <a:bodyPr/>
        <a:lstStyle/>
        <a:p>
          <a:endParaRPr lang="en-US" dirty="0"/>
        </a:p>
      </dgm:t>
    </dgm:pt>
    <dgm:pt modelId="{A6E97CD3-BBCF-4E7B-AA36-9369AD5C726D}" type="parTrans" cxnId="{9E8E9E00-4182-4C17-A19C-7ADDA083B828}">
      <dgm:prSet/>
      <dgm:spPr/>
    </dgm:pt>
    <dgm:pt modelId="{74225303-834B-4628-AB1F-3E6B7FEE833E}" type="sibTrans" cxnId="{9E8E9E00-4182-4C17-A19C-7ADDA083B828}">
      <dgm:prSet/>
      <dgm:spPr/>
    </dgm:pt>
    <dgm:pt modelId="{4FA7BAA0-D01C-4CB6-B28E-A39245F9BDB8}">
      <dgm:prSet phldrT="[Text]"/>
      <dgm:spPr/>
      <dgm:t>
        <a:bodyPr/>
        <a:lstStyle/>
        <a:p>
          <a:endParaRPr lang="en-US" dirty="0"/>
        </a:p>
      </dgm:t>
    </dgm:pt>
    <dgm:pt modelId="{EBFFF0D8-81BB-452E-82A5-FE667B1CED0A}" type="parTrans" cxnId="{79BF9BCB-5DC4-48A6-A11D-F47D3BCC5815}">
      <dgm:prSet/>
      <dgm:spPr/>
    </dgm:pt>
    <dgm:pt modelId="{C6858AB6-ADEA-4759-A20A-4E9112F3B014}" type="sibTrans" cxnId="{79BF9BCB-5DC4-48A6-A11D-F47D3BCC5815}">
      <dgm:prSet/>
      <dgm:spPr/>
    </dgm:pt>
    <dgm:pt modelId="{7144B333-721D-4E46-BA81-A39154056CE4}">
      <dgm:prSet phldrT="[Text]"/>
      <dgm:spPr/>
      <dgm:t>
        <a:bodyPr/>
        <a:lstStyle/>
        <a:p>
          <a:endParaRPr lang="en-US" dirty="0"/>
        </a:p>
      </dgm:t>
    </dgm:pt>
    <dgm:pt modelId="{07923D40-2E87-4987-B784-F2A44B10B098}" type="parTrans" cxnId="{9AC2599C-4D66-4D12-8AF4-9A836BBEED9C}">
      <dgm:prSet/>
      <dgm:spPr/>
    </dgm:pt>
    <dgm:pt modelId="{65967453-5D68-4096-9C3F-8517AA3F87D7}" type="sibTrans" cxnId="{9AC2599C-4D66-4D12-8AF4-9A836BBEED9C}">
      <dgm:prSet/>
      <dgm:spPr/>
    </dgm:pt>
    <dgm:pt modelId="{423C7F09-026B-40E1-9DAA-6FB924A43B8C}">
      <dgm:prSet phldrT="[Text]"/>
      <dgm:spPr/>
      <dgm:t>
        <a:bodyPr/>
        <a:lstStyle/>
        <a:p>
          <a:endParaRPr lang="en-US" dirty="0"/>
        </a:p>
      </dgm:t>
    </dgm:pt>
    <dgm:pt modelId="{9B20909E-18FF-432C-BD93-803CA561D578}" type="parTrans" cxnId="{5AC9F827-AC1F-4685-82AB-C279DE7E1EEA}">
      <dgm:prSet/>
      <dgm:spPr/>
    </dgm:pt>
    <dgm:pt modelId="{1C6ABC70-468D-4543-B7DE-1954AAD647AE}" type="sibTrans" cxnId="{5AC9F827-AC1F-4685-82AB-C279DE7E1EEA}">
      <dgm:prSet/>
      <dgm:spPr/>
    </dgm:pt>
    <dgm:pt modelId="{36833A65-27F0-4EE0-8072-75248518BF30}">
      <dgm:prSet phldrT="[Text]"/>
      <dgm:spPr/>
      <dgm:t>
        <a:bodyPr/>
        <a:lstStyle/>
        <a:p>
          <a:endParaRPr lang="en-US" dirty="0"/>
        </a:p>
      </dgm:t>
    </dgm:pt>
    <dgm:pt modelId="{3E306501-6D44-4A72-A55A-E71F87FBFD3E}" type="parTrans" cxnId="{D1CE907D-FAC3-49E5-BCCC-982D1241A24E}">
      <dgm:prSet/>
      <dgm:spPr/>
    </dgm:pt>
    <dgm:pt modelId="{AF44EAB6-C81A-4A74-ABFC-8CD20D9F4ED1}" type="sibTrans" cxnId="{D1CE907D-FAC3-49E5-BCCC-982D1241A24E}">
      <dgm:prSet/>
      <dgm:spPr/>
    </dgm:pt>
    <dgm:pt modelId="{467439E2-3038-4298-8135-C5924B382CAF}">
      <dgm:prSet phldrT="[Text]"/>
      <dgm:spPr/>
      <dgm:t>
        <a:bodyPr/>
        <a:lstStyle/>
        <a:p>
          <a:endParaRPr lang="en-US" dirty="0"/>
        </a:p>
      </dgm:t>
    </dgm:pt>
    <dgm:pt modelId="{647C0886-35AD-433E-B84D-76353DC652D8}" type="parTrans" cxnId="{BFF30E93-EF4E-4142-A94D-3C73B562E5AB}">
      <dgm:prSet/>
      <dgm:spPr/>
    </dgm:pt>
    <dgm:pt modelId="{D945CE92-CF38-45B4-B979-8191216DC54A}" type="sibTrans" cxnId="{BFF30E93-EF4E-4142-A94D-3C73B562E5AB}">
      <dgm:prSet/>
      <dgm:spPr/>
    </dgm:pt>
    <dgm:pt modelId="{21A3A15B-D34A-4D47-8F08-07FF5F719A8C}">
      <dgm:prSet phldrT="[Text]"/>
      <dgm:spPr/>
      <dgm:t>
        <a:bodyPr/>
        <a:lstStyle/>
        <a:p>
          <a:endParaRPr lang="en-US" dirty="0"/>
        </a:p>
      </dgm:t>
    </dgm:pt>
    <dgm:pt modelId="{4A28F951-2C19-40F9-A2F7-3BC0A056BD19}" type="parTrans" cxnId="{F13D280B-3FB8-4E25-AFE2-3DC3D5CA4434}">
      <dgm:prSet/>
      <dgm:spPr/>
    </dgm:pt>
    <dgm:pt modelId="{F8EE6F5F-6110-41B4-80A2-4449B8116432}" type="sibTrans" cxnId="{F13D280B-3FB8-4E25-AFE2-3DC3D5CA4434}">
      <dgm:prSet/>
      <dgm:spPr/>
    </dgm:pt>
    <dgm:pt modelId="{25025F6D-1AB1-4AD3-B18F-B05184C829A8}" type="pres">
      <dgm:prSet presAssocID="{6903FEBC-A146-4B7F-B73A-45C85D06E057}" presName="Name0" presStyleCnt="0">
        <dgm:presLayoutVars>
          <dgm:dir/>
          <dgm:animLvl val="lvl"/>
          <dgm:resizeHandles val="exact"/>
        </dgm:presLayoutVars>
      </dgm:prSet>
      <dgm:spPr/>
    </dgm:pt>
    <dgm:pt modelId="{A95453BE-4606-4489-9B32-A3A2A9489C15}" type="pres">
      <dgm:prSet presAssocID="{92F75305-65D9-48E1-9BD9-F7C57374E54D}" presName="composite" presStyleCnt="0"/>
      <dgm:spPr/>
    </dgm:pt>
    <dgm:pt modelId="{70DEEBCB-A4F1-47A2-85EF-0AC3628AAD0F}" type="pres">
      <dgm:prSet presAssocID="{92F75305-65D9-48E1-9BD9-F7C57374E54D}" presName="parTx" presStyleLbl="alignNode1" presStyleIdx="0" presStyleCnt="3">
        <dgm:presLayoutVars>
          <dgm:chMax val="0"/>
          <dgm:chPref val="0"/>
          <dgm:bulletEnabled val="1"/>
        </dgm:presLayoutVars>
      </dgm:prSet>
      <dgm:spPr/>
    </dgm:pt>
    <dgm:pt modelId="{9B518448-BDBC-443E-9E75-FDE028651893}" type="pres">
      <dgm:prSet presAssocID="{92F75305-65D9-48E1-9BD9-F7C57374E54D}" presName="desTx" presStyleLbl="alignAccFollowNode1" presStyleIdx="0" presStyleCnt="3">
        <dgm:presLayoutVars>
          <dgm:bulletEnabled val="1"/>
        </dgm:presLayoutVars>
      </dgm:prSet>
      <dgm:spPr/>
    </dgm:pt>
    <dgm:pt modelId="{98D86BCB-93CA-4350-8075-5E1552C49538}" type="pres">
      <dgm:prSet presAssocID="{EEF404DB-DBE3-4E79-B80B-E9210560CDE5}" presName="space" presStyleCnt="0"/>
      <dgm:spPr/>
    </dgm:pt>
    <dgm:pt modelId="{56364F52-14C8-4180-A6EC-7971099701CD}" type="pres">
      <dgm:prSet presAssocID="{71DCB6A9-0E8C-4932-AC72-07C47198E106}" presName="composite" presStyleCnt="0"/>
      <dgm:spPr/>
    </dgm:pt>
    <dgm:pt modelId="{89E85204-E542-4AF4-A984-230551553E16}" type="pres">
      <dgm:prSet presAssocID="{71DCB6A9-0E8C-4932-AC72-07C47198E106}" presName="parTx" presStyleLbl="alignNode1" presStyleIdx="1" presStyleCnt="3">
        <dgm:presLayoutVars>
          <dgm:chMax val="0"/>
          <dgm:chPref val="0"/>
          <dgm:bulletEnabled val="1"/>
        </dgm:presLayoutVars>
      </dgm:prSet>
      <dgm:spPr/>
    </dgm:pt>
    <dgm:pt modelId="{085197D6-765E-4672-9A7D-4C4E25F20680}" type="pres">
      <dgm:prSet presAssocID="{71DCB6A9-0E8C-4932-AC72-07C47198E106}" presName="desTx" presStyleLbl="alignAccFollowNode1" presStyleIdx="1" presStyleCnt="3">
        <dgm:presLayoutVars>
          <dgm:bulletEnabled val="1"/>
        </dgm:presLayoutVars>
      </dgm:prSet>
      <dgm:spPr/>
    </dgm:pt>
    <dgm:pt modelId="{6B88C067-B0D6-48EF-BE71-34C26A7812D6}" type="pres">
      <dgm:prSet presAssocID="{E07717AD-DDFE-4637-8929-552CD578D10D}" presName="space" presStyleCnt="0"/>
      <dgm:spPr/>
    </dgm:pt>
    <dgm:pt modelId="{B5548632-1C1E-4E14-AA65-1B73C197EB49}" type="pres">
      <dgm:prSet presAssocID="{3F56BF92-56AC-4FBA-AF7C-3E1B1A5E1D98}" presName="composite" presStyleCnt="0"/>
      <dgm:spPr/>
    </dgm:pt>
    <dgm:pt modelId="{43D9629A-5CCA-46FE-84FF-049663E14216}" type="pres">
      <dgm:prSet presAssocID="{3F56BF92-56AC-4FBA-AF7C-3E1B1A5E1D98}" presName="parTx" presStyleLbl="alignNode1" presStyleIdx="2" presStyleCnt="3">
        <dgm:presLayoutVars>
          <dgm:chMax val="0"/>
          <dgm:chPref val="0"/>
          <dgm:bulletEnabled val="1"/>
        </dgm:presLayoutVars>
      </dgm:prSet>
      <dgm:spPr/>
    </dgm:pt>
    <dgm:pt modelId="{51E4B007-9660-4456-8D21-E1876C239572}" type="pres">
      <dgm:prSet presAssocID="{3F56BF92-56AC-4FBA-AF7C-3E1B1A5E1D98}" presName="desTx" presStyleLbl="alignAccFollowNode1" presStyleIdx="2" presStyleCnt="3">
        <dgm:presLayoutVars>
          <dgm:bulletEnabled val="1"/>
        </dgm:presLayoutVars>
      </dgm:prSet>
      <dgm:spPr/>
    </dgm:pt>
  </dgm:ptLst>
  <dgm:cxnLst>
    <dgm:cxn modelId="{9AC2599C-4D66-4D12-8AF4-9A836BBEED9C}" srcId="{71DCB6A9-0E8C-4932-AC72-07C47198E106}" destId="{7144B333-721D-4E46-BA81-A39154056CE4}" srcOrd="3" destOrd="0" parTransId="{07923D40-2E87-4987-B784-F2A44B10B098}" sibTransId="{65967453-5D68-4096-9C3F-8517AA3F87D7}"/>
    <dgm:cxn modelId="{9E8E9E00-4182-4C17-A19C-7ADDA083B828}" srcId="{92F75305-65D9-48E1-9BD9-F7C57374E54D}" destId="{0F42A276-A0EA-43C0-BBB3-DE45D6A759CF}" srcOrd="5" destOrd="0" parTransId="{A6E97CD3-BBCF-4E7B-AA36-9369AD5C726D}" sibTransId="{74225303-834B-4628-AB1F-3E6B7FEE833E}"/>
    <dgm:cxn modelId="{2D8940C1-FE7D-4C3D-87AD-2C6ED35C76BC}" srcId="{71DCB6A9-0E8C-4932-AC72-07C47198E106}" destId="{18BDB4F5-2DF8-4B0D-9142-60B6A5B62647}" srcOrd="8" destOrd="0" parTransId="{74A5AFC7-885F-440F-90DD-BAC4D93EB682}" sibTransId="{54BF593F-86C6-4870-B34F-8CA656413936}"/>
    <dgm:cxn modelId="{4FC20BCE-FCCB-4EB3-A07F-EAB1992666F1}" type="presOf" srcId="{7B4DA906-6309-4937-B10D-A2D2C6835496}" destId="{085197D6-765E-4672-9A7D-4C4E25F20680}" srcOrd="0" destOrd="4" presId="urn:microsoft.com/office/officeart/2005/8/layout/hList1"/>
    <dgm:cxn modelId="{BF32B362-1330-4620-8473-E5019674C7E8}" type="presOf" srcId="{1FB9A4BC-DC5E-46F0-BE12-BBD388ACC197}" destId="{085197D6-765E-4672-9A7D-4C4E25F20680}" srcOrd="0" destOrd="7" presId="urn:microsoft.com/office/officeart/2005/8/layout/hList1"/>
    <dgm:cxn modelId="{A212E5C0-89EF-4775-BA48-59FEEC5044CC}" type="presOf" srcId="{36270BB6-E70F-4DF2-952A-35D212B25F64}" destId="{51E4B007-9660-4456-8D21-E1876C239572}" srcOrd="0" destOrd="5" presId="urn:microsoft.com/office/officeart/2005/8/layout/hList1"/>
    <dgm:cxn modelId="{D7C3B197-0A94-459E-B6E0-7175EE0222AF}" srcId="{6903FEBC-A146-4B7F-B73A-45C85D06E057}" destId="{92F75305-65D9-48E1-9BD9-F7C57374E54D}" srcOrd="0" destOrd="0" parTransId="{C963B3B5-52BC-4B06-886B-8B25C5DA930F}" sibTransId="{EEF404DB-DBE3-4E79-B80B-E9210560CDE5}"/>
    <dgm:cxn modelId="{6AFC778D-38F3-4CC9-85C0-0F55E88CAB64}" srcId="{92F75305-65D9-48E1-9BD9-F7C57374E54D}" destId="{DDC2903E-BCCA-475B-AF0C-9BE4A4E336F3}" srcOrd="7" destOrd="0" parTransId="{0E38325D-DAE2-4A7A-BF34-3613764E4E5C}" sibTransId="{4A35FBE9-5B79-48E7-9E73-E7C9807F72FE}"/>
    <dgm:cxn modelId="{BCEF6C85-CEA6-4DB1-BB37-25DA8F81CDE4}" type="presOf" srcId="{FD7B1BBB-5B27-43E9-805D-6038EC81AFF6}" destId="{51E4B007-9660-4456-8D21-E1876C239572}" srcOrd="0" destOrd="0" presId="urn:microsoft.com/office/officeart/2005/8/layout/hList1"/>
    <dgm:cxn modelId="{EB6CE007-90A2-4DCE-A8E9-BBEA9762DF75}" srcId="{71DCB6A9-0E8C-4932-AC72-07C47198E106}" destId="{1A3A3FFC-CB2F-442C-88C7-0F5248DD0296}" srcOrd="2" destOrd="0" parTransId="{855D6064-BD90-4F1C-9AAA-711D64D98AEC}" sibTransId="{F89DF264-A0AD-4788-AA5C-6C74BF481CB8}"/>
    <dgm:cxn modelId="{F8025F5D-B856-44B5-8CA0-88FEFBA5D5E5}" type="presOf" srcId="{98744FE5-5717-467B-A3FA-B3F3B4EFE31A}" destId="{51E4B007-9660-4456-8D21-E1876C239572}" srcOrd="0" destOrd="2" presId="urn:microsoft.com/office/officeart/2005/8/layout/hList1"/>
    <dgm:cxn modelId="{D6FFE161-A48E-45EA-ADC8-71D50CDCA418}" srcId="{92F75305-65D9-48E1-9BD9-F7C57374E54D}" destId="{5C543DF8-3F7E-43A1-BEDB-D0C356D12BF0}" srcOrd="4" destOrd="0" parTransId="{7A0358D6-1D2E-496E-A816-3D5EE222835F}" sibTransId="{ACAC3DFF-A1F3-4787-AE37-713DAEB5CA0A}"/>
    <dgm:cxn modelId="{7A56A240-708F-48DB-8F22-74850B6032A8}" type="presOf" srcId="{BA5D35BB-91DC-44B2-91F8-367E8EFED1A3}" destId="{9B518448-BDBC-443E-9E75-FDE028651893}" srcOrd="0" destOrd="6" presId="urn:microsoft.com/office/officeart/2005/8/layout/hList1"/>
    <dgm:cxn modelId="{1D06FEAD-2BC5-46DC-9138-8EB5FC216634}" type="presOf" srcId="{BF5F675C-B085-49A2-B869-3F5F50A2E9C1}" destId="{085197D6-765E-4672-9A7D-4C4E25F20680}" srcOrd="0" destOrd="6" presId="urn:microsoft.com/office/officeart/2005/8/layout/hList1"/>
    <dgm:cxn modelId="{6BF7631D-AA58-4BB6-B282-CC14CAFAC06B}" type="presOf" srcId="{0F42A276-A0EA-43C0-BBB3-DE45D6A759CF}" destId="{9B518448-BDBC-443E-9E75-FDE028651893}" srcOrd="0" destOrd="5" presId="urn:microsoft.com/office/officeart/2005/8/layout/hList1"/>
    <dgm:cxn modelId="{1202F9DE-1546-437F-B430-D7FC724BB1E6}" type="presOf" srcId="{3F56BF92-56AC-4FBA-AF7C-3E1B1A5E1D98}" destId="{43D9629A-5CCA-46FE-84FF-049663E14216}" srcOrd="0" destOrd="0" presId="urn:microsoft.com/office/officeart/2005/8/layout/hList1"/>
    <dgm:cxn modelId="{BE864709-A7EA-4070-8E2D-46E82211F87C}" type="presOf" srcId="{92F75305-65D9-48E1-9BD9-F7C57374E54D}" destId="{70DEEBCB-A4F1-47A2-85EF-0AC3628AAD0F}" srcOrd="0" destOrd="0" presId="urn:microsoft.com/office/officeart/2005/8/layout/hList1"/>
    <dgm:cxn modelId="{0478B51B-5283-4B4C-B3A0-A70E3407F66F}" type="presOf" srcId="{36833A65-27F0-4EE0-8072-75248518BF30}" destId="{51E4B007-9660-4456-8D21-E1876C239572}" srcOrd="0" destOrd="3" presId="urn:microsoft.com/office/officeart/2005/8/layout/hList1"/>
    <dgm:cxn modelId="{FA03D52C-D290-4791-A6FD-9F7121B37497}" srcId="{3F56BF92-56AC-4FBA-AF7C-3E1B1A5E1D98}" destId="{FD7B1BBB-5B27-43E9-805D-6038EC81AFF6}" srcOrd="0" destOrd="0" parTransId="{96DDAE6C-0642-4BE8-A389-A548EBF03050}" sibTransId="{339A4563-17A5-4B98-A499-22F3AF9827A8}"/>
    <dgm:cxn modelId="{D892F527-C574-4144-B9E6-825F957B0465}" type="presOf" srcId="{423C7F09-026B-40E1-9DAA-6FB924A43B8C}" destId="{51E4B007-9660-4456-8D21-E1876C239572}" srcOrd="0" destOrd="1" presId="urn:microsoft.com/office/officeart/2005/8/layout/hList1"/>
    <dgm:cxn modelId="{79BF9BCB-5DC4-48A6-A11D-F47D3BCC5815}" srcId="{71DCB6A9-0E8C-4932-AC72-07C47198E106}" destId="{4FA7BAA0-D01C-4CB6-B28E-A39245F9BDB8}" srcOrd="1" destOrd="0" parTransId="{EBFFF0D8-81BB-452E-82A5-FE667B1CED0A}" sibTransId="{C6858AB6-ADEA-4759-A20A-4E9112F3B014}"/>
    <dgm:cxn modelId="{2D04C903-3DE8-4954-9534-57F19EB62641}" type="presOf" srcId="{18BDB4F5-2DF8-4B0D-9142-60B6A5B62647}" destId="{085197D6-765E-4672-9A7D-4C4E25F20680}" srcOrd="0" destOrd="8" presId="urn:microsoft.com/office/officeart/2005/8/layout/hList1"/>
    <dgm:cxn modelId="{41155F7C-99F1-4171-B047-C8410B7B4DA6}" type="presOf" srcId="{467439E2-3038-4298-8135-C5924B382CAF}" destId="{9B518448-BDBC-443E-9E75-FDE028651893}" srcOrd="0" destOrd="1" presId="urn:microsoft.com/office/officeart/2005/8/layout/hList1"/>
    <dgm:cxn modelId="{9058E60E-A480-4048-A7B1-99530D6A9F63}" type="presOf" srcId="{814779F2-7CBE-4D66-B750-D46895DC0A19}" destId="{085197D6-765E-4672-9A7D-4C4E25F20680}" srcOrd="0" destOrd="0" presId="urn:microsoft.com/office/officeart/2005/8/layout/hList1"/>
    <dgm:cxn modelId="{5AC9F827-AC1F-4685-82AB-C279DE7E1EEA}" srcId="{3F56BF92-56AC-4FBA-AF7C-3E1B1A5E1D98}" destId="{423C7F09-026B-40E1-9DAA-6FB924A43B8C}" srcOrd="1" destOrd="0" parTransId="{9B20909E-18FF-432C-BD93-803CA561D578}" sibTransId="{1C6ABC70-468D-4543-B7DE-1954AAD647AE}"/>
    <dgm:cxn modelId="{8F33B7D5-0EC9-40D9-ABBA-6249D53EC2C9}" srcId="{3F56BF92-56AC-4FBA-AF7C-3E1B1A5E1D98}" destId="{2322434D-4F29-4A01-9375-30C2CA8C151F}" srcOrd="6" destOrd="0" parTransId="{6257299E-45DD-4AAE-AAB9-A75B9FC55230}" sibTransId="{F58EBD55-29C3-4B88-8DD5-FB2D2AED7E4B}"/>
    <dgm:cxn modelId="{488279E5-22D3-4EA5-925D-701E866550F6}" type="presOf" srcId="{4489D04C-2E82-4623-8E50-CD703B93FC19}" destId="{9B518448-BDBC-443E-9E75-FDE028651893}" srcOrd="0" destOrd="2" presId="urn:microsoft.com/office/officeart/2005/8/layout/hList1"/>
    <dgm:cxn modelId="{3DDBBA65-8F57-4788-8EA0-D339ECA5CEA9}" type="presOf" srcId="{71DCB6A9-0E8C-4932-AC72-07C47198E106}" destId="{89E85204-E542-4AF4-A984-230551553E16}" srcOrd="0" destOrd="0" presId="urn:microsoft.com/office/officeart/2005/8/layout/hList1"/>
    <dgm:cxn modelId="{1E8B00AD-475E-4076-8CA7-7C5FF19188C9}" srcId="{71DCB6A9-0E8C-4932-AC72-07C47198E106}" destId="{BF5F675C-B085-49A2-B869-3F5F50A2E9C1}" srcOrd="6" destOrd="0" parTransId="{36A2CF66-F601-4F0D-B8E4-F84A0354D523}" sibTransId="{562DB442-138E-440B-A076-B79C69DF4A17}"/>
    <dgm:cxn modelId="{BFF30E93-EF4E-4142-A94D-3C73B562E5AB}" srcId="{92F75305-65D9-48E1-9BD9-F7C57374E54D}" destId="{467439E2-3038-4298-8135-C5924B382CAF}" srcOrd="1" destOrd="0" parTransId="{647C0886-35AD-433E-B84D-76353DC652D8}" sibTransId="{D945CE92-CF38-45B4-B979-8191216DC54A}"/>
    <dgm:cxn modelId="{3B0BB0C5-4025-473A-B516-314C8EB93764}" type="presOf" srcId="{21A3A15B-D34A-4D47-8F08-07FF5F719A8C}" destId="{9B518448-BDBC-443E-9E75-FDE028651893}" srcOrd="0" destOrd="3" presId="urn:microsoft.com/office/officeart/2005/8/layout/hList1"/>
    <dgm:cxn modelId="{7F9A263B-4798-4782-A385-5653867C1D61}" srcId="{3F56BF92-56AC-4FBA-AF7C-3E1B1A5E1D98}" destId="{36270BB6-E70F-4DF2-952A-35D212B25F64}" srcOrd="5" destOrd="0" parTransId="{B7BDEAB7-2AB9-45C3-AFA7-253FBB1B6B4E}" sibTransId="{295A7140-29DB-4CC9-8469-DDF436424E52}"/>
    <dgm:cxn modelId="{0B88CF48-8190-4145-96FC-C7F8EA47EFEC}" type="presOf" srcId="{A1F5F2F1-AF4F-44EA-8604-94547A77D912}" destId="{51E4B007-9660-4456-8D21-E1876C239572}" srcOrd="0" destOrd="7" presId="urn:microsoft.com/office/officeart/2005/8/layout/hList1"/>
    <dgm:cxn modelId="{F13D280B-3FB8-4E25-AFE2-3DC3D5CA4434}" srcId="{92F75305-65D9-48E1-9BD9-F7C57374E54D}" destId="{21A3A15B-D34A-4D47-8F08-07FF5F719A8C}" srcOrd="3" destOrd="0" parTransId="{4A28F951-2C19-40F9-A2F7-3BC0A056BD19}" sibTransId="{F8EE6F5F-6110-41B4-80A2-4449B8116432}"/>
    <dgm:cxn modelId="{248A2A19-4FA5-4E08-8B0B-08B803EA9DCD}" srcId="{3F56BF92-56AC-4FBA-AF7C-3E1B1A5E1D98}" destId="{4D631C5C-C233-417F-89DD-BCC02F2A243B}" srcOrd="8" destOrd="0" parTransId="{A7EA7F53-A8F9-48D4-8FA4-5094A0A9A41D}" sibTransId="{B0F52A79-37A8-46ED-A25D-6E1FC34632E9}"/>
    <dgm:cxn modelId="{C724D5B1-60FB-4642-AD8F-F601DBEF5972}" srcId="{3F56BF92-56AC-4FBA-AF7C-3E1B1A5E1D98}" destId="{DED4BFFC-0FE6-4DEB-A483-2478CF3B4505}" srcOrd="4" destOrd="0" parTransId="{B9E3340E-D038-43E5-844E-4D19005A9227}" sibTransId="{7B77B549-72E5-4948-8F03-3780B19DAFE6}"/>
    <dgm:cxn modelId="{D67B2CA8-CD24-41FE-B605-34FFB8A9BD58}" srcId="{6903FEBC-A146-4B7F-B73A-45C85D06E057}" destId="{71DCB6A9-0E8C-4932-AC72-07C47198E106}" srcOrd="1" destOrd="0" parTransId="{3E90C287-D758-45A1-9F60-7675C95A7E5F}" sibTransId="{E07717AD-DDFE-4637-8929-552CD578D10D}"/>
    <dgm:cxn modelId="{8BD15177-F7C0-4B76-BF09-8FDCA17A401C}" srcId="{3F56BF92-56AC-4FBA-AF7C-3E1B1A5E1D98}" destId="{A1F5F2F1-AF4F-44EA-8604-94547A77D912}" srcOrd="7" destOrd="0" parTransId="{F2B87F42-F852-4481-BAC2-5DA24FA910DB}" sibTransId="{94BE372B-99DF-4F4F-A0B9-8924AC7C048B}"/>
    <dgm:cxn modelId="{8B5EF7C5-644A-46A3-8A95-1CE2466F2197}" type="presOf" srcId="{5C543DF8-3F7E-43A1-BEDB-D0C356D12BF0}" destId="{9B518448-BDBC-443E-9E75-FDE028651893}" srcOrd="0" destOrd="4" presId="urn:microsoft.com/office/officeart/2005/8/layout/hList1"/>
    <dgm:cxn modelId="{B9D54AD9-605A-405E-855B-E6DA7F3EB69C}" type="presOf" srcId="{4D631C5C-C233-417F-89DD-BCC02F2A243B}" destId="{51E4B007-9660-4456-8D21-E1876C239572}" srcOrd="0" destOrd="8" presId="urn:microsoft.com/office/officeart/2005/8/layout/hList1"/>
    <dgm:cxn modelId="{260B2E44-1A0F-4A71-9D26-6E164E2A794A}" type="presOf" srcId="{1A3A3FFC-CB2F-442C-88C7-0F5248DD0296}" destId="{085197D6-765E-4672-9A7D-4C4E25F20680}" srcOrd="0" destOrd="2" presId="urn:microsoft.com/office/officeart/2005/8/layout/hList1"/>
    <dgm:cxn modelId="{A1DB0577-6DB0-4A5C-83CD-8D12B0E8A2EC}" type="presOf" srcId="{943F2482-78AA-434C-856F-AC02EBC675AF}" destId="{9B518448-BDBC-443E-9E75-FDE028651893}" srcOrd="0" destOrd="0" presId="urn:microsoft.com/office/officeart/2005/8/layout/hList1"/>
    <dgm:cxn modelId="{66DCC892-F8B7-41D9-8EE8-63188149521F}" srcId="{71DCB6A9-0E8C-4932-AC72-07C47198E106}" destId="{1FB9A4BC-DC5E-46F0-BE12-BBD388ACC197}" srcOrd="7" destOrd="0" parTransId="{D7EDF07D-DD9D-4E52-B4B9-47FDA2731268}" sibTransId="{05908E1E-BA80-43FA-A34C-452C0D6FD3CE}"/>
    <dgm:cxn modelId="{07ACAE67-4151-49C3-B482-7958C6716B2A}" srcId="{6903FEBC-A146-4B7F-B73A-45C85D06E057}" destId="{3F56BF92-56AC-4FBA-AF7C-3E1B1A5E1D98}" srcOrd="2" destOrd="0" parTransId="{BF65946A-9312-4635-8A44-E67BF8A9EFA9}" sibTransId="{FA0A317A-96BB-46DF-A271-5FCFD8D7EDB0}"/>
    <dgm:cxn modelId="{81DFCAD9-A19B-482C-8361-27906BF22C03}" srcId="{92F75305-65D9-48E1-9BD9-F7C57374E54D}" destId="{943F2482-78AA-434C-856F-AC02EBC675AF}" srcOrd="0" destOrd="0" parTransId="{855AC3F2-620A-4660-B29E-76702C5C264D}" sibTransId="{F59B5032-5A00-4BA1-8EA2-2928CEA3DDB4}"/>
    <dgm:cxn modelId="{D1CE907D-FAC3-49E5-BCCC-982D1241A24E}" srcId="{3F56BF92-56AC-4FBA-AF7C-3E1B1A5E1D98}" destId="{36833A65-27F0-4EE0-8072-75248518BF30}" srcOrd="3" destOrd="0" parTransId="{3E306501-6D44-4A72-A55A-E71F87FBFD3E}" sibTransId="{AF44EAB6-C81A-4A74-ABFC-8CD20D9F4ED1}"/>
    <dgm:cxn modelId="{454D5B87-6709-4A5A-B8F8-4BE6418B7E0D}" srcId="{71DCB6A9-0E8C-4932-AC72-07C47198E106}" destId="{7B4DA906-6309-4937-B10D-A2D2C6835496}" srcOrd="4" destOrd="0" parTransId="{AAFE0FCD-7D95-4E9F-AE58-A6D4096A980D}" sibTransId="{B561AA90-415F-4931-8D63-6F641B03E2B8}"/>
    <dgm:cxn modelId="{FC21B64B-08F7-4114-84E7-FD65FD327C59}" srcId="{71DCB6A9-0E8C-4932-AC72-07C47198E106}" destId="{814779F2-7CBE-4D66-B750-D46895DC0A19}" srcOrd="0" destOrd="0" parTransId="{24C7AE19-C7F0-4417-A3D9-1FAC19F0E268}" sibTransId="{9445638B-EE74-40CC-ACC9-FA8B9F1BFBCB}"/>
    <dgm:cxn modelId="{F3B86129-1614-4AE8-8FB9-0294A0A1E61B}" type="presOf" srcId="{2322434D-4F29-4A01-9375-30C2CA8C151F}" destId="{51E4B007-9660-4456-8D21-E1876C239572}" srcOrd="0" destOrd="6" presId="urn:microsoft.com/office/officeart/2005/8/layout/hList1"/>
    <dgm:cxn modelId="{658FE48E-8C29-4A1F-9156-8399C49EFAA3}" type="presOf" srcId="{4FA7BAA0-D01C-4CB6-B28E-A39245F9BDB8}" destId="{085197D6-765E-4672-9A7D-4C4E25F20680}" srcOrd="0" destOrd="1" presId="urn:microsoft.com/office/officeart/2005/8/layout/hList1"/>
    <dgm:cxn modelId="{94504A08-1F87-4091-A094-32F06D9791A5}" type="presOf" srcId="{178EA3D7-701F-4DA7-A31C-5F732432C9A7}" destId="{085197D6-765E-4672-9A7D-4C4E25F20680}" srcOrd="0" destOrd="5" presId="urn:microsoft.com/office/officeart/2005/8/layout/hList1"/>
    <dgm:cxn modelId="{AA409816-7292-4752-9079-8C19F8ECBC9F}" type="presOf" srcId="{DED4BFFC-0FE6-4DEB-A483-2478CF3B4505}" destId="{51E4B007-9660-4456-8D21-E1876C239572}" srcOrd="0" destOrd="4" presId="urn:microsoft.com/office/officeart/2005/8/layout/hList1"/>
    <dgm:cxn modelId="{55F1EB3F-DA27-4B5A-AA99-77EC938B53D8}" srcId="{3F56BF92-56AC-4FBA-AF7C-3E1B1A5E1D98}" destId="{98744FE5-5717-467B-A3FA-B3F3B4EFE31A}" srcOrd="2" destOrd="0" parTransId="{C1E48B63-E70E-464C-89E9-75DB16878A09}" sibTransId="{061A86A7-328F-4F5A-9A8A-186A908812BA}"/>
    <dgm:cxn modelId="{3A552584-46B6-4E28-B2C0-BCC5384363FB}" srcId="{92F75305-65D9-48E1-9BD9-F7C57374E54D}" destId="{4489D04C-2E82-4623-8E50-CD703B93FC19}" srcOrd="2" destOrd="0" parTransId="{3F29D5E5-ADC1-44B9-B018-1B96615B5C6E}" sibTransId="{9530F8C8-930E-4873-8872-91B9AEF60E70}"/>
    <dgm:cxn modelId="{8E6D1662-883D-43F0-9E17-D59054E83489}" type="presOf" srcId="{6903FEBC-A146-4B7F-B73A-45C85D06E057}" destId="{25025F6D-1AB1-4AD3-B18F-B05184C829A8}" srcOrd="0" destOrd="0" presId="urn:microsoft.com/office/officeart/2005/8/layout/hList1"/>
    <dgm:cxn modelId="{E795C659-DB4F-4F0F-91C1-22EDD2E6B8B9}" type="presOf" srcId="{DDC2903E-BCCA-475B-AF0C-9BE4A4E336F3}" destId="{9B518448-BDBC-443E-9E75-FDE028651893}" srcOrd="0" destOrd="7" presId="urn:microsoft.com/office/officeart/2005/8/layout/hList1"/>
    <dgm:cxn modelId="{1EAD3E16-587E-4ABF-9B31-E56F49D9E986}" type="presOf" srcId="{7144B333-721D-4E46-BA81-A39154056CE4}" destId="{085197D6-765E-4672-9A7D-4C4E25F20680}" srcOrd="0" destOrd="3" presId="urn:microsoft.com/office/officeart/2005/8/layout/hList1"/>
    <dgm:cxn modelId="{F194441B-D758-44CD-9FA4-B57574D7B9D7}" srcId="{71DCB6A9-0E8C-4932-AC72-07C47198E106}" destId="{178EA3D7-701F-4DA7-A31C-5F732432C9A7}" srcOrd="5" destOrd="0" parTransId="{582A9671-807E-4402-A78C-3841CBCDDA60}" sibTransId="{CFA4BE7B-6D6E-4E15-B0C2-8045FD52F741}"/>
    <dgm:cxn modelId="{B533C81C-699B-4EA5-8579-A9598083EBBD}" srcId="{92F75305-65D9-48E1-9BD9-F7C57374E54D}" destId="{BA5D35BB-91DC-44B2-91F8-367E8EFED1A3}" srcOrd="6" destOrd="0" parTransId="{A252BEB1-A67A-418D-B8F3-58FFEE7F0DAF}" sibTransId="{38A6014F-217F-408A-93C1-4A287BB9637D}"/>
    <dgm:cxn modelId="{82649275-FC01-426C-8911-BF79DDB91B2D}" type="presParOf" srcId="{25025F6D-1AB1-4AD3-B18F-B05184C829A8}" destId="{A95453BE-4606-4489-9B32-A3A2A9489C15}" srcOrd="0" destOrd="0" presId="urn:microsoft.com/office/officeart/2005/8/layout/hList1"/>
    <dgm:cxn modelId="{FAD270E6-EB8F-4138-B514-05D4125D8902}" type="presParOf" srcId="{A95453BE-4606-4489-9B32-A3A2A9489C15}" destId="{70DEEBCB-A4F1-47A2-85EF-0AC3628AAD0F}" srcOrd="0" destOrd="0" presId="urn:microsoft.com/office/officeart/2005/8/layout/hList1"/>
    <dgm:cxn modelId="{20549E97-D914-4DD9-8D59-2F7E0C501DAB}" type="presParOf" srcId="{A95453BE-4606-4489-9B32-A3A2A9489C15}" destId="{9B518448-BDBC-443E-9E75-FDE028651893}" srcOrd="1" destOrd="0" presId="urn:microsoft.com/office/officeart/2005/8/layout/hList1"/>
    <dgm:cxn modelId="{BEEEB9EE-810F-41A3-8F0F-488A264A3A34}" type="presParOf" srcId="{25025F6D-1AB1-4AD3-B18F-B05184C829A8}" destId="{98D86BCB-93CA-4350-8075-5E1552C49538}" srcOrd="1" destOrd="0" presId="urn:microsoft.com/office/officeart/2005/8/layout/hList1"/>
    <dgm:cxn modelId="{336CDE16-E7C1-4634-A4A4-03FD53AC2DA0}" type="presParOf" srcId="{25025F6D-1AB1-4AD3-B18F-B05184C829A8}" destId="{56364F52-14C8-4180-A6EC-7971099701CD}" srcOrd="2" destOrd="0" presId="urn:microsoft.com/office/officeart/2005/8/layout/hList1"/>
    <dgm:cxn modelId="{77275AA5-D3A3-437B-8F2D-6BD92E9CCB85}" type="presParOf" srcId="{56364F52-14C8-4180-A6EC-7971099701CD}" destId="{89E85204-E542-4AF4-A984-230551553E16}" srcOrd="0" destOrd="0" presId="urn:microsoft.com/office/officeart/2005/8/layout/hList1"/>
    <dgm:cxn modelId="{60EA1750-493C-4531-994C-DC795924C37C}" type="presParOf" srcId="{56364F52-14C8-4180-A6EC-7971099701CD}" destId="{085197D6-765E-4672-9A7D-4C4E25F20680}" srcOrd="1" destOrd="0" presId="urn:microsoft.com/office/officeart/2005/8/layout/hList1"/>
    <dgm:cxn modelId="{200779BB-5A71-4855-8F55-7A5A034D79C1}" type="presParOf" srcId="{25025F6D-1AB1-4AD3-B18F-B05184C829A8}" destId="{6B88C067-B0D6-48EF-BE71-34C26A7812D6}" srcOrd="3" destOrd="0" presId="urn:microsoft.com/office/officeart/2005/8/layout/hList1"/>
    <dgm:cxn modelId="{DA60E729-018C-4110-83A4-C8E988AAA051}" type="presParOf" srcId="{25025F6D-1AB1-4AD3-B18F-B05184C829A8}" destId="{B5548632-1C1E-4E14-AA65-1B73C197EB49}" srcOrd="4" destOrd="0" presId="urn:microsoft.com/office/officeart/2005/8/layout/hList1"/>
    <dgm:cxn modelId="{B4430CF5-253C-4914-9667-51A611CC813B}" type="presParOf" srcId="{B5548632-1C1E-4E14-AA65-1B73C197EB49}" destId="{43D9629A-5CCA-46FE-84FF-049663E14216}" srcOrd="0" destOrd="0" presId="urn:microsoft.com/office/officeart/2005/8/layout/hList1"/>
    <dgm:cxn modelId="{B0FD266C-BBF2-424D-9B2A-27F76E581456}" type="presParOf" srcId="{B5548632-1C1E-4E14-AA65-1B73C197EB49}" destId="{51E4B007-9660-4456-8D21-E1876C239572}"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004ED39-A177-43CB-B7F7-123A275515DA}" type="doc">
      <dgm:prSet loTypeId="urn:microsoft.com/office/officeart/2008/layout/HexagonCluster" loCatId="relationship" qsTypeId="urn:microsoft.com/office/officeart/2005/8/quickstyle/simple1" qsCatId="simple" csTypeId="urn:microsoft.com/office/officeart/2005/8/colors/colorful2" csCatId="colorful" phldr="1"/>
      <dgm:spPr/>
      <dgm:t>
        <a:bodyPr/>
        <a:lstStyle/>
        <a:p>
          <a:endParaRPr lang="en-US"/>
        </a:p>
      </dgm:t>
    </dgm:pt>
    <dgm:pt modelId="{9BF66784-AAF7-4ECE-971A-EE509964702A}">
      <dgm:prSet phldrT="[Text]" custT="1"/>
      <dgm:spPr/>
      <dgm:t>
        <a:bodyPr/>
        <a:lstStyle/>
        <a:p>
          <a:r>
            <a:rPr lang="en-US" sz="1000" dirty="0"/>
            <a:t>Faculty &amp; Leaders</a:t>
          </a:r>
        </a:p>
      </dgm:t>
    </dgm:pt>
    <dgm:pt modelId="{72318959-75DB-41FD-BC0F-10F3A93B5810}" type="parTrans" cxnId="{0DB13992-0472-434A-9047-8F555D09CDD6}">
      <dgm:prSet/>
      <dgm:spPr/>
      <dgm:t>
        <a:bodyPr/>
        <a:lstStyle/>
        <a:p>
          <a:endParaRPr lang="en-US"/>
        </a:p>
      </dgm:t>
    </dgm:pt>
    <dgm:pt modelId="{BC837D57-6A23-49FF-8A1F-21A44DC78A3E}" type="sibTrans" cxnId="{0DB13992-0472-434A-9047-8F555D09CDD6}">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1000" r="-11000"/>
          </a:stretch>
        </a:blipFill>
      </dgm:spPr>
      <dgm:t>
        <a:bodyPr/>
        <a:lstStyle/>
        <a:p>
          <a:endParaRPr lang="en-US"/>
        </a:p>
      </dgm:t>
    </dgm:pt>
    <dgm:pt modelId="{1DFB83D1-B638-47A8-8CD0-1DE4FE9FC946}">
      <dgm:prSet phldrT="[Text]" custT="1"/>
      <dgm:spPr/>
      <dgm:t>
        <a:bodyPr/>
        <a:lstStyle/>
        <a:p>
          <a:r>
            <a:rPr lang="en-US" sz="1000" b="0" dirty="0"/>
            <a:t>Effective strategy</a:t>
          </a:r>
        </a:p>
      </dgm:t>
    </dgm:pt>
    <dgm:pt modelId="{E8C8B34E-1EB5-4A0D-A827-A121642092AA}" type="parTrans" cxnId="{DC2A314C-171E-4543-8B6D-C0571AD2758F}">
      <dgm:prSet/>
      <dgm:spPr/>
      <dgm:t>
        <a:bodyPr/>
        <a:lstStyle/>
        <a:p>
          <a:endParaRPr lang="en-US"/>
        </a:p>
      </dgm:t>
    </dgm:pt>
    <dgm:pt modelId="{BEDBA46D-9E1A-4A44-BAEF-A9BD39C608AA}" type="sibTrans" cxnId="{DC2A314C-171E-4543-8B6D-C0571AD2758F}">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8000" b="-8000"/>
          </a:stretch>
        </a:blipFill>
      </dgm:spPr>
      <dgm:t>
        <a:bodyPr/>
        <a:lstStyle/>
        <a:p>
          <a:endParaRPr lang="en-US"/>
        </a:p>
      </dgm:t>
    </dgm:pt>
    <dgm:pt modelId="{F4A18666-9B14-43D9-95B3-4408FED8D99A}">
      <dgm:prSet phldrT="[Text]" custT="1"/>
      <dgm:spPr/>
      <dgm:t>
        <a:bodyPr/>
        <a:lstStyle/>
        <a:p>
          <a:r>
            <a:rPr lang="en-US" sz="1050" dirty="0"/>
            <a:t>HRM Title IX</a:t>
          </a:r>
        </a:p>
      </dgm:t>
    </dgm:pt>
    <dgm:pt modelId="{029AE6D7-48F0-47CA-9D0A-45068E3C273C}" type="parTrans" cxnId="{752274B2-64C9-43E5-8F95-E4FD0E2AD63B}">
      <dgm:prSet/>
      <dgm:spPr/>
      <dgm:t>
        <a:bodyPr/>
        <a:lstStyle/>
        <a:p>
          <a:endParaRPr lang="en-US"/>
        </a:p>
      </dgm:t>
    </dgm:pt>
    <dgm:pt modelId="{FF485EEA-9881-4FAC-B927-DC26ED59845B}" type="sibTrans" cxnId="{752274B2-64C9-43E5-8F95-E4FD0E2AD63B}">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6000" r="-16000"/>
          </a:stretch>
        </a:blipFill>
      </dgm:spPr>
      <dgm:t>
        <a:bodyPr/>
        <a:lstStyle/>
        <a:p>
          <a:endParaRPr lang="en-US"/>
        </a:p>
      </dgm:t>
    </dgm:pt>
    <dgm:pt modelId="{D920C4AD-9B78-472F-99E9-AEC79327989B}" type="pres">
      <dgm:prSet presAssocID="{0004ED39-A177-43CB-B7F7-123A275515DA}" presName="Name0" presStyleCnt="0">
        <dgm:presLayoutVars>
          <dgm:chMax val="21"/>
          <dgm:chPref val="21"/>
        </dgm:presLayoutVars>
      </dgm:prSet>
      <dgm:spPr/>
    </dgm:pt>
    <dgm:pt modelId="{FDBB4C5E-81E7-4BE3-B635-71007207A908}" type="pres">
      <dgm:prSet presAssocID="{9BF66784-AAF7-4ECE-971A-EE509964702A}" presName="text1" presStyleCnt="0"/>
      <dgm:spPr/>
    </dgm:pt>
    <dgm:pt modelId="{B4042406-BAD4-4B32-B30D-B11C18A6C346}" type="pres">
      <dgm:prSet presAssocID="{9BF66784-AAF7-4ECE-971A-EE509964702A}" presName="textRepeatNode" presStyleLbl="alignNode1" presStyleIdx="0" presStyleCnt="3">
        <dgm:presLayoutVars>
          <dgm:chMax val="0"/>
          <dgm:chPref val="0"/>
          <dgm:bulletEnabled val="1"/>
        </dgm:presLayoutVars>
      </dgm:prSet>
      <dgm:spPr/>
    </dgm:pt>
    <dgm:pt modelId="{B47EE08B-E945-4B63-A02E-5E8788E91B89}" type="pres">
      <dgm:prSet presAssocID="{9BF66784-AAF7-4ECE-971A-EE509964702A}" presName="textaccent1" presStyleCnt="0"/>
      <dgm:spPr/>
    </dgm:pt>
    <dgm:pt modelId="{2F51AB77-D332-4E6F-8652-84D61CF58023}" type="pres">
      <dgm:prSet presAssocID="{9BF66784-AAF7-4ECE-971A-EE509964702A}" presName="accentRepeatNode" presStyleLbl="solidAlignAcc1" presStyleIdx="0" presStyleCnt="6"/>
      <dgm:spPr/>
    </dgm:pt>
    <dgm:pt modelId="{BA94DA57-86EC-4B43-9A15-6A84744A65FE}" type="pres">
      <dgm:prSet presAssocID="{BC837D57-6A23-49FF-8A1F-21A44DC78A3E}" presName="image1" presStyleCnt="0"/>
      <dgm:spPr/>
    </dgm:pt>
    <dgm:pt modelId="{EBFF6E71-01B2-4447-9978-A5F629BAFCD6}" type="pres">
      <dgm:prSet presAssocID="{BC837D57-6A23-49FF-8A1F-21A44DC78A3E}" presName="imageRepeatNode" presStyleLbl="alignAcc1" presStyleIdx="0" presStyleCnt="3"/>
      <dgm:spPr/>
    </dgm:pt>
    <dgm:pt modelId="{9A67D108-2ECE-47B0-9488-137EE1C44E66}" type="pres">
      <dgm:prSet presAssocID="{BC837D57-6A23-49FF-8A1F-21A44DC78A3E}" presName="imageaccent1" presStyleCnt="0"/>
      <dgm:spPr/>
    </dgm:pt>
    <dgm:pt modelId="{918FF9A6-5B3A-47A0-8A0E-1D696F75F989}" type="pres">
      <dgm:prSet presAssocID="{BC837D57-6A23-49FF-8A1F-21A44DC78A3E}" presName="accentRepeatNode" presStyleLbl="solidAlignAcc1" presStyleIdx="1" presStyleCnt="6"/>
      <dgm:spPr/>
    </dgm:pt>
    <dgm:pt modelId="{3EBBF5C8-013C-4C10-9634-9970912FFAE9}" type="pres">
      <dgm:prSet presAssocID="{1DFB83D1-B638-47A8-8CD0-1DE4FE9FC946}" presName="text2" presStyleCnt="0"/>
      <dgm:spPr/>
    </dgm:pt>
    <dgm:pt modelId="{D2C9D144-6361-4DF7-92AB-897D5DD1C939}" type="pres">
      <dgm:prSet presAssocID="{1DFB83D1-B638-47A8-8CD0-1DE4FE9FC946}" presName="textRepeatNode" presStyleLbl="alignNode1" presStyleIdx="1" presStyleCnt="3">
        <dgm:presLayoutVars>
          <dgm:chMax val="0"/>
          <dgm:chPref val="0"/>
          <dgm:bulletEnabled val="1"/>
        </dgm:presLayoutVars>
      </dgm:prSet>
      <dgm:spPr/>
    </dgm:pt>
    <dgm:pt modelId="{6946FA42-136D-4EB3-9845-8E25A6AE1B0B}" type="pres">
      <dgm:prSet presAssocID="{1DFB83D1-B638-47A8-8CD0-1DE4FE9FC946}" presName="textaccent2" presStyleCnt="0"/>
      <dgm:spPr/>
    </dgm:pt>
    <dgm:pt modelId="{5459D2CF-5F83-42E1-B67D-1E9675EA007E}" type="pres">
      <dgm:prSet presAssocID="{1DFB83D1-B638-47A8-8CD0-1DE4FE9FC946}" presName="accentRepeatNode" presStyleLbl="solidAlignAcc1" presStyleIdx="2" presStyleCnt="6"/>
      <dgm:spPr/>
    </dgm:pt>
    <dgm:pt modelId="{1D78C8D3-F0FB-42E2-A3FF-C073EE79E796}" type="pres">
      <dgm:prSet presAssocID="{BEDBA46D-9E1A-4A44-BAEF-A9BD39C608AA}" presName="image2" presStyleCnt="0"/>
      <dgm:spPr/>
    </dgm:pt>
    <dgm:pt modelId="{9DAECBCC-3328-42EC-AF96-4C23730D826B}" type="pres">
      <dgm:prSet presAssocID="{BEDBA46D-9E1A-4A44-BAEF-A9BD39C608AA}" presName="imageRepeatNode" presStyleLbl="alignAcc1" presStyleIdx="1" presStyleCnt="3"/>
      <dgm:spPr/>
    </dgm:pt>
    <dgm:pt modelId="{BB914D44-C217-4E5B-831F-DCF7547F6F92}" type="pres">
      <dgm:prSet presAssocID="{BEDBA46D-9E1A-4A44-BAEF-A9BD39C608AA}" presName="imageaccent2" presStyleCnt="0"/>
      <dgm:spPr/>
    </dgm:pt>
    <dgm:pt modelId="{9CE837AC-27B4-4C0C-B045-8BB02FD865A5}" type="pres">
      <dgm:prSet presAssocID="{BEDBA46D-9E1A-4A44-BAEF-A9BD39C608AA}" presName="accentRepeatNode" presStyleLbl="solidAlignAcc1" presStyleIdx="3" presStyleCnt="6"/>
      <dgm:spPr/>
    </dgm:pt>
    <dgm:pt modelId="{1E7D9BA5-E1A0-47B7-B3C9-617E66F3C3AC}" type="pres">
      <dgm:prSet presAssocID="{F4A18666-9B14-43D9-95B3-4408FED8D99A}" presName="text3" presStyleCnt="0"/>
      <dgm:spPr/>
    </dgm:pt>
    <dgm:pt modelId="{64E9CC4B-5CE5-4FAA-9B9B-DA2C9B01E0B1}" type="pres">
      <dgm:prSet presAssocID="{F4A18666-9B14-43D9-95B3-4408FED8D99A}" presName="textRepeatNode" presStyleLbl="alignNode1" presStyleIdx="2" presStyleCnt="3">
        <dgm:presLayoutVars>
          <dgm:chMax val="0"/>
          <dgm:chPref val="0"/>
          <dgm:bulletEnabled val="1"/>
        </dgm:presLayoutVars>
      </dgm:prSet>
      <dgm:spPr/>
    </dgm:pt>
    <dgm:pt modelId="{AF500969-8187-4490-B2B2-462D318BB377}" type="pres">
      <dgm:prSet presAssocID="{F4A18666-9B14-43D9-95B3-4408FED8D99A}" presName="textaccent3" presStyleCnt="0"/>
      <dgm:spPr/>
    </dgm:pt>
    <dgm:pt modelId="{9C029C4B-8377-4B1C-AFFA-BE110D0EC612}" type="pres">
      <dgm:prSet presAssocID="{F4A18666-9B14-43D9-95B3-4408FED8D99A}" presName="accentRepeatNode" presStyleLbl="solidAlignAcc1" presStyleIdx="4" presStyleCnt="6"/>
      <dgm:spPr/>
    </dgm:pt>
    <dgm:pt modelId="{63C34647-BD5D-4EB8-B03C-8E6A26AFE1F9}" type="pres">
      <dgm:prSet presAssocID="{FF485EEA-9881-4FAC-B927-DC26ED59845B}" presName="image3" presStyleCnt="0"/>
      <dgm:spPr/>
    </dgm:pt>
    <dgm:pt modelId="{C7D7DC4B-8462-4350-AE35-D1901E80B8F1}" type="pres">
      <dgm:prSet presAssocID="{FF485EEA-9881-4FAC-B927-DC26ED59845B}" presName="imageRepeatNode" presStyleLbl="alignAcc1" presStyleIdx="2" presStyleCnt="3"/>
      <dgm:spPr/>
    </dgm:pt>
    <dgm:pt modelId="{F3B2A56A-9A12-4362-9CC5-B4BDCB89FA98}" type="pres">
      <dgm:prSet presAssocID="{FF485EEA-9881-4FAC-B927-DC26ED59845B}" presName="imageaccent3" presStyleCnt="0"/>
      <dgm:spPr/>
    </dgm:pt>
    <dgm:pt modelId="{DE041224-EF38-4C42-82B7-3A6FAED512BD}" type="pres">
      <dgm:prSet presAssocID="{FF485EEA-9881-4FAC-B927-DC26ED59845B}" presName="accentRepeatNode" presStyleLbl="solidAlignAcc1" presStyleIdx="5" presStyleCnt="6"/>
      <dgm:spPr/>
    </dgm:pt>
  </dgm:ptLst>
  <dgm:cxnLst>
    <dgm:cxn modelId="{0F287266-31C9-4170-A089-D7441C3CFBA5}" type="presOf" srcId="{9BF66784-AAF7-4ECE-971A-EE509964702A}" destId="{B4042406-BAD4-4B32-B30D-B11C18A6C346}" srcOrd="0" destOrd="0" presId="urn:microsoft.com/office/officeart/2008/layout/HexagonCluster"/>
    <dgm:cxn modelId="{9B192868-BE5E-4D79-8329-3596A1AB721D}" type="presOf" srcId="{0004ED39-A177-43CB-B7F7-123A275515DA}" destId="{D920C4AD-9B78-472F-99E9-AEC79327989B}" srcOrd="0" destOrd="0" presId="urn:microsoft.com/office/officeart/2008/layout/HexagonCluster"/>
    <dgm:cxn modelId="{752274B2-64C9-43E5-8F95-E4FD0E2AD63B}" srcId="{0004ED39-A177-43CB-B7F7-123A275515DA}" destId="{F4A18666-9B14-43D9-95B3-4408FED8D99A}" srcOrd="2" destOrd="0" parTransId="{029AE6D7-48F0-47CA-9D0A-45068E3C273C}" sibTransId="{FF485EEA-9881-4FAC-B927-DC26ED59845B}"/>
    <dgm:cxn modelId="{D031DDEF-0233-42B3-A634-1C1EE87E591B}" type="presOf" srcId="{F4A18666-9B14-43D9-95B3-4408FED8D99A}" destId="{64E9CC4B-5CE5-4FAA-9B9B-DA2C9B01E0B1}" srcOrd="0" destOrd="0" presId="urn:microsoft.com/office/officeart/2008/layout/HexagonCluster"/>
    <dgm:cxn modelId="{7395052E-5293-4A10-BB55-442BBEF49C9A}" type="presOf" srcId="{1DFB83D1-B638-47A8-8CD0-1DE4FE9FC946}" destId="{D2C9D144-6361-4DF7-92AB-897D5DD1C939}" srcOrd="0" destOrd="0" presId="urn:microsoft.com/office/officeart/2008/layout/HexagonCluster"/>
    <dgm:cxn modelId="{DC2A314C-171E-4543-8B6D-C0571AD2758F}" srcId="{0004ED39-A177-43CB-B7F7-123A275515DA}" destId="{1DFB83D1-B638-47A8-8CD0-1DE4FE9FC946}" srcOrd="1" destOrd="0" parTransId="{E8C8B34E-1EB5-4A0D-A827-A121642092AA}" sibTransId="{BEDBA46D-9E1A-4A44-BAEF-A9BD39C608AA}"/>
    <dgm:cxn modelId="{91E9F78E-28CE-459B-9B2C-8875D644B800}" type="presOf" srcId="{FF485EEA-9881-4FAC-B927-DC26ED59845B}" destId="{C7D7DC4B-8462-4350-AE35-D1901E80B8F1}" srcOrd="0" destOrd="0" presId="urn:microsoft.com/office/officeart/2008/layout/HexagonCluster"/>
    <dgm:cxn modelId="{52C61698-2051-4132-BF7B-2AF0482D4F04}" type="presOf" srcId="{BC837D57-6A23-49FF-8A1F-21A44DC78A3E}" destId="{EBFF6E71-01B2-4447-9978-A5F629BAFCD6}" srcOrd="0" destOrd="0" presId="urn:microsoft.com/office/officeart/2008/layout/HexagonCluster"/>
    <dgm:cxn modelId="{0DB13992-0472-434A-9047-8F555D09CDD6}" srcId="{0004ED39-A177-43CB-B7F7-123A275515DA}" destId="{9BF66784-AAF7-4ECE-971A-EE509964702A}" srcOrd="0" destOrd="0" parTransId="{72318959-75DB-41FD-BC0F-10F3A93B5810}" sibTransId="{BC837D57-6A23-49FF-8A1F-21A44DC78A3E}"/>
    <dgm:cxn modelId="{A50B87FD-C285-4B9A-8736-8A62C5B4AB9E}" type="presOf" srcId="{BEDBA46D-9E1A-4A44-BAEF-A9BD39C608AA}" destId="{9DAECBCC-3328-42EC-AF96-4C23730D826B}" srcOrd="0" destOrd="0" presId="urn:microsoft.com/office/officeart/2008/layout/HexagonCluster"/>
    <dgm:cxn modelId="{378012AB-B2B8-4AB3-80B6-26048CBBEE63}" type="presParOf" srcId="{D920C4AD-9B78-472F-99E9-AEC79327989B}" destId="{FDBB4C5E-81E7-4BE3-B635-71007207A908}" srcOrd="0" destOrd="0" presId="urn:microsoft.com/office/officeart/2008/layout/HexagonCluster"/>
    <dgm:cxn modelId="{D5AA40A1-7D91-449B-8F63-C7B764F7163E}" type="presParOf" srcId="{FDBB4C5E-81E7-4BE3-B635-71007207A908}" destId="{B4042406-BAD4-4B32-B30D-B11C18A6C346}" srcOrd="0" destOrd="0" presId="urn:microsoft.com/office/officeart/2008/layout/HexagonCluster"/>
    <dgm:cxn modelId="{E1FBBC7E-EB5D-4CEF-8BB6-F9D28C6ADF83}" type="presParOf" srcId="{D920C4AD-9B78-472F-99E9-AEC79327989B}" destId="{B47EE08B-E945-4B63-A02E-5E8788E91B89}" srcOrd="1" destOrd="0" presId="urn:microsoft.com/office/officeart/2008/layout/HexagonCluster"/>
    <dgm:cxn modelId="{32D689E6-5325-4D99-B9CB-463E1759859D}" type="presParOf" srcId="{B47EE08B-E945-4B63-A02E-5E8788E91B89}" destId="{2F51AB77-D332-4E6F-8652-84D61CF58023}" srcOrd="0" destOrd="0" presId="urn:microsoft.com/office/officeart/2008/layout/HexagonCluster"/>
    <dgm:cxn modelId="{C95F2CB2-961E-4CB9-8A1F-C553A903CAAB}" type="presParOf" srcId="{D920C4AD-9B78-472F-99E9-AEC79327989B}" destId="{BA94DA57-86EC-4B43-9A15-6A84744A65FE}" srcOrd="2" destOrd="0" presId="urn:microsoft.com/office/officeart/2008/layout/HexagonCluster"/>
    <dgm:cxn modelId="{E0FF68B9-3430-4608-ACD5-C239BF69EF8E}" type="presParOf" srcId="{BA94DA57-86EC-4B43-9A15-6A84744A65FE}" destId="{EBFF6E71-01B2-4447-9978-A5F629BAFCD6}" srcOrd="0" destOrd="0" presId="urn:microsoft.com/office/officeart/2008/layout/HexagonCluster"/>
    <dgm:cxn modelId="{BFC88E9F-C48B-46E7-945D-823174317D24}" type="presParOf" srcId="{D920C4AD-9B78-472F-99E9-AEC79327989B}" destId="{9A67D108-2ECE-47B0-9488-137EE1C44E66}" srcOrd="3" destOrd="0" presId="urn:microsoft.com/office/officeart/2008/layout/HexagonCluster"/>
    <dgm:cxn modelId="{A6A8F1CC-F703-4911-891E-F5038B55844C}" type="presParOf" srcId="{9A67D108-2ECE-47B0-9488-137EE1C44E66}" destId="{918FF9A6-5B3A-47A0-8A0E-1D696F75F989}" srcOrd="0" destOrd="0" presId="urn:microsoft.com/office/officeart/2008/layout/HexagonCluster"/>
    <dgm:cxn modelId="{AEAE4668-D04F-48BE-8099-595C0926503D}" type="presParOf" srcId="{D920C4AD-9B78-472F-99E9-AEC79327989B}" destId="{3EBBF5C8-013C-4C10-9634-9970912FFAE9}" srcOrd="4" destOrd="0" presId="urn:microsoft.com/office/officeart/2008/layout/HexagonCluster"/>
    <dgm:cxn modelId="{1147A042-16D3-4FE1-A8D3-9DC7967E0E8A}" type="presParOf" srcId="{3EBBF5C8-013C-4C10-9634-9970912FFAE9}" destId="{D2C9D144-6361-4DF7-92AB-897D5DD1C939}" srcOrd="0" destOrd="0" presId="urn:microsoft.com/office/officeart/2008/layout/HexagonCluster"/>
    <dgm:cxn modelId="{CF1A3283-5879-451F-9EB6-C4B9E5794309}" type="presParOf" srcId="{D920C4AD-9B78-472F-99E9-AEC79327989B}" destId="{6946FA42-136D-4EB3-9845-8E25A6AE1B0B}" srcOrd="5" destOrd="0" presId="urn:microsoft.com/office/officeart/2008/layout/HexagonCluster"/>
    <dgm:cxn modelId="{273B417C-F5D4-45C4-B198-A2D25EBCE56F}" type="presParOf" srcId="{6946FA42-136D-4EB3-9845-8E25A6AE1B0B}" destId="{5459D2CF-5F83-42E1-B67D-1E9675EA007E}" srcOrd="0" destOrd="0" presId="urn:microsoft.com/office/officeart/2008/layout/HexagonCluster"/>
    <dgm:cxn modelId="{BC24AF8F-80BA-4440-A985-706284981613}" type="presParOf" srcId="{D920C4AD-9B78-472F-99E9-AEC79327989B}" destId="{1D78C8D3-F0FB-42E2-A3FF-C073EE79E796}" srcOrd="6" destOrd="0" presId="urn:microsoft.com/office/officeart/2008/layout/HexagonCluster"/>
    <dgm:cxn modelId="{DE419921-3139-4DD0-A766-EBEAADF6D7AB}" type="presParOf" srcId="{1D78C8D3-F0FB-42E2-A3FF-C073EE79E796}" destId="{9DAECBCC-3328-42EC-AF96-4C23730D826B}" srcOrd="0" destOrd="0" presId="urn:microsoft.com/office/officeart/2008/layout/HexagonCluster"/>
    <dgm:cxn modelId="{06B901F7-EB79-46F8-9363-3CC6E95CA9DC}" type="presParOf" srcId="{D920C4AD-9B78-472F-99E9-AEC79327989B}" destId="{BB914D44-C217-4E5B-831F-DCF7547F6F92}" srcOrd="7" destOrd="0" presId="urn:microsoft.com/office/officeart/2008/layout/HexagonCluster"/>
    <dgm:cxn modelId="{7BDFDD4A-8E77-4C76-9183-B175F7EAAD97}" type="presParOf" srcId="{BB914D44-C217-4E5B-831F-DCF7547F6F92}" destId="{9CE837AC-27B4-4C0C-B045-8BB02FD865A5}" srcOrd="0" destOrd="0" presId="urn:microsoft.com/office/officeart/2008/layout/HexagonCluster"/>
    <dgm:cxn modelId="{040FDB27-32D3-4AA6-90AB-DCDDBEBE5FF3}" type="presParOf" srcId="{D920C4AD-9B78-472F-99E9-AEC79327989B}" destId="{1E7D9BA5-E1A0-47B7-B3C9-617E66F3C3AC}" srcOrd="8" destOrd="0" presId="urn:microsoft.com/office/officeart/2008/layout/HexagonCluster"/>
    <dgm:cxn modelId="{64717721-234E-4126-A461-038318E3650F}" type="presParOf" srcId="{1E7D9BA5-E1A0-47B7-B3C9-617E66F3C3AC}" destId="{64E9CC4B-5CE5-4FAA-9B9B-DA2C9B01E0B1}" srcOrd="0" destOrd="0" presId="urn:microsoft.com/office/officeart/2008/layout/HexagonCluster"/>
    <dgm:cxn modelId="{E1BA450A-6DF6-49FB-98BA-6AF2371DB271}" type="presParOf" srcId="{D920C4AD-9B78-472F-99E9-AEC79327989B}" destId="{AF500969-8187-4490-B2B2-462D318BB377}" srcOrd="9" destOrd="0" presId="urn:microsoft.com/office/officeart/2008/layout/HexagonCluster"/>
    <dgm:cxn modelId="{0AC6E640-CD2F-40DB-B59F-7EECF3A3A27E}" type="presParOf" srcId="{AF500969-8187-4490-B2B2-462D318BB377}" destId="{9C029C4B-8377-4B1C-AFFA-BE110D0EC612}" srcOrd="0" destOrd="0" presId="urn:microsoft.com/office/officeart/2008/layout/HexagonCluster"/>
    <dgm:cxn modelId="{25C8CD0A-0A85-4583-8E3C-863B196C0CEF}" type="presParOf" srcId="{D920C4AD-9B78-472F-99E9-AEC79327989B}" destId="{63C34647-BD5D-4EB8-B03C-8E6A26AFE1F9}" srcOrd="10" destOrd="0" presId="urn:microsoft.com/office/officeart/2008/layout/HexagonCluster"/>
    <dgm:cxn modelId="{82D0A7E8-1C58-4C54-8B4A-A718B95B1D38}" type="presParOf" srcId="{63C34647-BD5D-4EB8-B03C-8E6A26AFE1F9}" destId="{C7D7DC4B-8462-4350-AE35-D1901E80B8F1}" srcOrd="0" destOrd="0" presId="urn:microsoft.com/office/officeart/2008/layout/HexagonCluster"/>
    <dgm:cxn modelId="{A58115AA-C72E-4F93-A4C9-D894CBE80533}" type="presParOf" srcId="{D920C4AD-9B78-472F-99E9-AEC79327989B}" destId="{F3B2A56A-9A12-4362-9CC5-B4BDCB89FA98}" srcOrd="11" destOrd="0" presId="urn:microsoft.com/office/officeart/2008/layout/HexagonCluster"/>
    <dgm:cxn modelId="{FD287A07-B973-464D-B284-1DFBF32C9018}" type="presParOf" srcId="{F3B2A56A-9A12-4362-9CC5-B4BDCB89FA98}" destId="{DE041224-EF38-4C42-82B7-3A6FAED512BD}" srcOrd="0" destOrd="0" presId="urn:microsoft.com/office/officeart/2008/layout/HexagonCluster"/>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004ED39-A177-43CB-B7F7-123A275515DA}" type="doc">
      <dgm:prSet loTypeId="urn:microsoft.com/office/officeart/2008/layout/HexagonCluster" loCatId="relationship" qsTypeId="urn:microsoft.com/office/officeart/2005/8/quickstyle/simple1" qsCatId="simple" csTypeId="urn:microsoft.com/office/officeart/2005/8/colors/colorful3" csCatId="colorful" phldr="1"/>
      <dgm:spPr/>
      <dgm:t>
        <a:bodyPr/>
        <a:lstStyle/>
        <a:p>
          <a:endParaRPr lang="en-US"/>
        </a:p>
      </dgm:t>
    </dgm:pt>
    <dgm:pt modelId="{9BF66784-AAF7-4ECE-971A-EE509964702A}">
      <dgm:prSet phldrT="[Text]" custT="1"/>
      <dgm:spPr/>
      <dgm:t>
        <a:bodyPr/>
        <a:lstStyle/>
        <a:p>
          <a:r>
            <a:rPr lang="en-US" sz="1000" dirty="0"/>
            <a:t>Policy  entities</a:t>
          </a:r>
        </a:p>
      </dgm:t>
    </dgm:pt>
    <dgm:pt modelId="{72318959-75DB-41FD-BC0F-10F3A93B5810}" type="parTrans" cxnId="{0DB13992-0472-434A-9047-8F555D09CDD6}">
      <dgm:prSet/>
      <dgm:spPr/>
      <dgm:t>
        <a:bodyPr/>
        <a:lstStyle/>
        <a:p>
          <a:endParaRPr lang="en-US"/>
        </a:p>
      </dgm:t>
    </dgm:pt>
    <dgm:pt modelId="{BC837D57-6A23-49FF-8A1F-21A44DC78A3E}" type="sibTrans" cxnId="{0DB13992-0472-434A-9047-8F555D09CDD6}">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1000" r="-11000"/>
          </a:stretch>
        </a:blipFill>
      </dgm:spPr>
      <dgm:t>
        <a:bodyPr/>
        <a:lstStyle/>
        <a:p>
          <a:endParaRPr lang="en-US"/>
        </a:p>
      </dgm:t>
    </dgm:pt>
    <dgm:pt modelId="{1DFB83D1-B638-47A8-8CD0-1DE4FE9FC946}">
      <dgm:prSet phldrT="[Text]" custT="1"/>
      <dgm:spPr/>
      <dgm:t>
        <a:bodyPr/>
        <a:lstStyle/>
        <a:p>
          <a:r>
            <a:rPr lang="en-US" sz="1000" b="0" dirty="0"/>
            <a:t>Industry</a:t>
          </a:r>
        </a:p>
      </dgm:t>
    </dgm:pt>
    <dgm:pt modelId="{E8C8B34E-1EB5-4A0D-A827-A121642092AA}" type="parTrans" cxnId="{DC2A314C-171E-4543-8B6D-C0571AD2758F}">
      <dgm:prSet/>
      <dgm:spPr/>
      <dgm:t>
        <a:bodyPr/>
        <a:lstStyle/>
        <a:p>
          <a:endParaRPr lang="en-US"/>
        </a:p>
      </dgm:t>
    </dgm:pt>
    <dgm:pt modelId="{BEDBA46D-9E1A-4A44-BAEF-A9BD39C608AA}" type="sibTrans" cxnId="{DC2A314C-171E-4543-8B6D-C0571AD2758F}">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8000" b="-8000"/>
          </a:stretch>
        </a:blipFill>
      </dgm:spPr>
      <dgm:t>
        <a:bodyPr/>
        <a:lstStyle/>
        <a:p>
          <a:endParaRPr lang="en-US"/>
        </a:p>
      </dgm:t>
    </dgm:pt>
    <dgm:pt modelId="{F4A18666-9B14-43D9-95B3-4408FED8D99A}">
      <dgm:prSet phldrT="[Text]" custT="1"/>
      <dgm:spPr/>
      <dgm:t>
        <a:bodyPr/>
        <a:lstStyle/>
        <a:p>
          <a:r>
            <a:rPr lang="en-US" sz="1050" dirty="0"/>
            <a:t>STEM Society</a:t>
          </a:r>
        </a:p>
      </dgm:t>
    </dgm:pt>
    <dgm:pt modelId="{029AE6D7-48F0-47CA-9D0A-45068E3C273C}" type="parTrans" cxnId="{752274B2-64C9-43E5-8F95-E4FD0E2AD63B}">
      <dgm:prSet/>
      <dgm:spPr/>
      <dgm:t>
        <a:bodyPr/>
        <a:lstStyle/>
        <a:p>
          <a:endParaRPr lang="en-US"/>
        </a:p>
      </dgm:t>
    </dgm:pt>
    <dgm:pt modelId="{FF485EEA-9881-4FAC-B927-DC26ED59845B}" type="sibTrans" cxnId="{752274B2-64C9-43E5-8F95-E4FD0E2AD63B}">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6000" r="-16000"/>
          </a:stretch>
        </a:blipFill>
      </dgm:spPr>
      <dgm:t>
        <a:bodyPr/>
        <a:lstStyle/>
        <a:p>
          <a:endParaRPr lang="en-US"/>
        </a:p>
      </dgm:t>
    </dgm:pt>
    <dgm:pt modelId="{D920C4AD-9B78-472F-99E9-AEC79327989B}" type="pres">
      <dgm:prSet presAssocID="{0004ED39-A177-43CB-B7F7-123A275515DA}" presName="Name0" presStyleCnt="0">
        <dgm:presLayoutVars>
          <dgm:chMax val="21"/>
          <dgm:chPref val="21"/>
        </dgm:presLayoutVars>
      </dgm:prSet>
      <dgm:spPr/>
    </dgm:pt>
    <dgm:pt modelId="{FDBB4C5E-81E7-4BE3-B635-71007207A908}" type="pres">
      <dgm:prSet presAssocID="{9BF66784-AAF7-4ECE-971A-EE509964702A}" presName="text1" presStyleCnt="0"/>
      <dgm:spPr/>
    </dgm:pt>
    <dgm:pt modelId="{B4042406-BAD4-4B32-B30D-B11C18A6C346}" type="pres">
      <dgm:prSet presAssocID="{9BF66784-AAF7-4ECE-971A-EE509964702A}" presName="textRepeatNode" presStyleLbl="alignNode1" presStyleIdx="0" presStyleCnt="3">
        <dgm:presLayoutVars>
          <dgm:chMax val="0"/>
          <dgm:chPref val="0"/>
          <dgm:bulletEnabled val="1"/>
        </dgm:presLayoutVars>
      </dgm:prSet>
      <dgm:spPr/>
    </dgm:pt>
    <dgm:pt modelId="{B47EE08B-E945-4B63-A02E-5E8788E91B89}" type="pres">
      <dgm:prSet presAssocID="{9BF66784-AAF7-4ECE-971A-EE509964702A}" presName="textaccent1" presStyleCnt="0"/>
      <dgm:spPr/>
    </dgm:pt>
    <dgm:pt modelId="{2F51AB77-D332-4E6F-8652-84D61CF58023}" type="pres">
      <dgm:prSet presAssocID="{9BF66784-AAF7-4ECE-971A-EE509964702A}" presName="accentRepeatNode" presStyleLbl="solidAlignAcc1" presStyleIdx="0" presStyleCnt="6"/>
      <dgm:spPr/>
    </dgm:pt>
    <dgm:pt modelId="{BA94DA57-86EC-4B43-9A15-6A84744A65FE}" type="pres">
      <dgm:prSet presAssocID="{BC837D57-6A23-49FF-8A1F-21A44DC78A3E}" presName="image1" presStyleCnt="0"/>
      <dgm:spPr/>
    </dgm:pt>
    <dgm:pt modelId="{EBFF6E71-01B2-4447-9978-A5F629BAFCD6}" type="pres">
      <dgm:prSet presAssocID="{BC837D57-6A23-49FF-8A1F-21A44DC78A3E}" presName="imageRepeatNode" presStyleLbl="alignAcc1" presStyleIdx="0" presStyleCnt="3"/>
      <dgm:spPr/>
    </dgm:pt>
    <dgm:pt modelId="{9A67D108-2ECE-47B0-9488-137EE1C44E66}" type="pres">
      <dgm:prSet presAssocID="{BC837D57-6A23-49FF-8A1F-21A44DC78A3E}" presName="imageaccent1" presStyleCnt="0"/>
      <dgm:spPr/>
    </dgm:pt>
    <dgm:pt modelId="{918FF9A6-5B3A-47A0-8A0E-1D696F75F989}" type="pres">
      <dgm:prSet presAssocID="{BC837D57-6A23-49FF-8A1F-21A44DC78A3E}" presName="accentRepeatNode" presStyleLbl="solidAlignAcc1" presStyleIdx="1" presStyleCnt="6"/>
      <dgm:spPr/>
    </dgm:pt>
    <dgm:pt modelId="{3EBBF5C8-013C-4C10-9634-9970912FFAE9}" type="pres">
      <dgm:prSet presAssocID="{1DFB83D1-B638-47A8-8CD0-1DE4FE9FC946}" presName="text2" presStyleCnt="0"/>
      <dgm:spPr/>
    </dgm:pt>
    <dgm:pt modelId="{D2C9D144-6361-4DF7-92AB-897D5DD1C939}" type="pres">
      <dgm:prSet presAssocID="{1DFB83D1-B638-47A8-8CD0-1DE4FE9FC946}" presName="textRepeatNode" presStyleLbl="alignNode1" presStyleIdx="1" presStyleCnt="3">
        <dgm:presLayoutVars>
          <dgm:chMax val="0"/>
          <dgm:chPref val="0"/>
          <dgm:bulletEnabled val="1"/>
        </dgm:presLayoutVars>
      </dgm:prSet>
      <dgm:spPr/>
    </dgm:pt>
    <dgm:pt modelId="{6946FA42-136D-4EB3-9845-8E25A6AE1B0B}" type="pres">
      <dgm:prSet presAssocID="{1DFB83D1-B638-47A8-8CD0-1DE4FE9FC946}" presName="textaccent2" presStyleCnt="0"/>
      <dgm:spPr/>
    </dgm:pt>
    <dgm:pt modelId="{5459D2CF-5F83-42E1-B67D-1E9675EA007E}" type="pres">
      <dgm:prSet presAssocID="{1DFB83D1-B638-47A8-8CD0-1DE4FE9FC946}" presName="accentRepeatNode" presStyleLbl="solidAlignAcc1" presStyleIdx="2" presStyleCnt="6"/>
      <dgm:spPr/>
    </dgm:pt>
    <dgm:pt modelId="{1D78C8D3-F0FB-42E2-A3FF-C073EE79E796}" type="pres">
      <dgm:prSet presAssocID="{BEDBA46D-9E1A-4A44-BAEF-A9BD39C608AA}" presName="image2" presStyleCnt="0"/>
      <dgm:spPr/>
    </dgm:pt>
    <dgm:pt modelId="{9DAECBCC-3328-42EC-AF96-4C23730D826B}" type="pres">
      <dgm:prSet presAssocID="{BEDBA46D-9E1A-4A44-BAEF-A9BD39C608AA}" presName="imageRepeatNode" presStyleLbl="alignAcc1" presStyleIdx="1" presStyleCnt="3"/>
      <dgm:spPr/>
    </dgm:pt>
    <dgm:pt modelId="{BB914D44-C217-4E5B-831F-DCF7547F6F92}" type="pres">
      <dgm:prSet presAssocID="{BEDBA46D-9E1A-4A44-BAEF-A9BD39C608AA}" presName="imageaccent2" presStyleCnt="0"/>
      <dgm:spPr/>
    </dgm:pt>
    <dgm:pt modelId="{9CE837AC-27B4-4C0C-B045-8BB02FD865A5}" type="pres">
      <dgm:prSet presAssocID="{BEDBA46D-9E1A-4A44-BAEF-A9BD39C608AA}" presName="accentRepeatNode" presStyleLbl="solidAlignAcc1" presStyleIdx="3" presStyleCnt="6"/>
      <dgm:spPr/>
    </dgm:pt>
    <dgm:pt modelId="{1E7D9BA5-E1A0-47B7-B3C9-617E66F3C3AC}" type="pres">
      <dgm:prSet presAssocID="{F4A18666-9B14-43D9-95B3-4408FED8D99A}" presName="text3" presStyleCnt="0"/>
      <dgm:spPr/>
    </dgm:pt>
    <dgm:pt modelId="{64E9CC4B-5CE5-4FAA-9B9B-DA2C9B01E0B1}" type="pres">
      <dgm:prSet presAssocID="{F4A18666-9B14-43D9-95B3-4408FED8D99A}" presName="textRepeatNode" presStyleLbl="alignNode1" presStyleIdx="2" presStyleCnt="3">
        <dgm:presLayoutVars>
          <dgm:chMax val="0"/>
          <dgm:chPref val="0"/>
          <dgm:bulletEnabled val="1"/>
        </dgm:presLayoutVars>
      </dgm:prSet>
      <dgm:spPr/>
    </dgm:pt>
    <dgm:pt modelId="{AF500969-8187-4490-B2B2-462D318BB377}" type="pres">
      <dgm:prSet presAssocID="{F4A18666-9B14-43D9-95B3-4408FED8D99A}" presName="textaccent3" presStyleCnt="0"/>
      <dgm:spPr/>
    </dgm:pt>
    <dgm:pt modelId="{9C029C4B-8377-4B1C-AFFA-BE110D0EC612}" type="pres">
      <dgm:prSet presAssocID="{F4A18666-9B14-43D9-95B3-4408FED8D99A}" presName="accentRepeatNode" presStyleLbl="solidAlignAcc1" presStyleIdx="4" presStyleCnt="6"/>
      <dgm:spPr/>
    </dgm:pt>
    <dgm:pt modelId="{63C34647-BD5D-4EB8-B03C-8E6A26AFE1F9}" type="pres">
      <dgm:prSet presAssocID="{FF485EEA-9881-4FAC-B927-DC26ED59845B}" presName="image3" presStyleCnt="0"/>
      <dgm:spPr/>
    </dgm:pt>
    <dgm:pt modelId="{C7D7DC4B-8462-4350-AE35-D1901E80B8F1}" type="pres">
      <dgm:prSet presAssocID="{FF485EEA-9881-4FAC-B927-DC26ED59845B}" presName="imageRepeatNode" presStyleLbl="alignAcc1" presStyleIdx="2" presStyleCnt="3"/>
      <dgm:spPr/>
    </dgm:pt>
    <dgm:pt modelId="{F3B2A56A-9A12-4362-9CC5-B4BDCB89FA98}" type="pres">
      <dgm:prSet presAssocID="{FF485EEA-9881-4FAC-B927-DC26ED59845B}" presName="imageaccent3" presStyleCnt="0"/>
      <dgm:spPr/>
    </dgm:pt>
    <dgm:pt modelId="{DE041224-EF38-4C42-82B7-3A6FAED512BD}" type="pres">
      <dgm:prSet presAssocID="{FF485EEA-9881-4FAC-B927-DC26ED59845B}" presName="accentRepeatNode" presStyleLbl="solidAlignAcc1" presStyleIdx="5" presStyleCnt="6"/>
      <dgm:spPr/>
    </dgm:pt>
  </dgm:ptLst>
  <dgm:cxnLst>
    <dgm:cxn modelId="{752274B2-64C9-43E5-8F95-E4FD0E2AD63B}" srcId="{0004ED39-A177-43CB-B7F7-123A275515DA}" destId="{F4A18666-9B14-43D9-95B3-4408FED8D99A}" srcOrd="2" destOrd="0" parTransId="{029AE6D7-48F0-47CA-9D0A-45068E3C273C}" sibTransId="{FF485EEA-9881-4FAC-B927-DC26ED59845B}"/>
    <dgm:cxn modelId="{1EA1C757-FB52-4060-9EEC-FB4CD48C7CEE}" type="presOf" srcId="{BC837D57-6A23-49FF-8A1F-21A44DC78A3E}" destId="{EBFF6E71-01B2-4447-9978-A5F629BAFCD6}" srcOrd="0" destOrd="0" presId="urn:microsoft.com/office/officeart/2008/layout/HexagonCluster"/>
    <dgm:cxn modelId="{8EE8DD11-D103-44DB-A765-4F5248215A86}" type="presOf" srcId="{FF485EEA-9881-4FAC-B927-DC26ED59845B}" destId="{C7D7DC4B-8462-4350-AE35-D1901E80B8F1}" srcOrd="0" destOrd="0" presId="urn:microsoft.com/office/officeart/2008/layout/HexagonCluster"/>
    <dgm:cxn modelId="{2E9A2EA4-45DB-463B-A4DC-ACC8667D803F}" type="presOf" srcId="{F4A18666-9B14-43D9-95B3-4408FED8D99A}" destId="{64E9CC4B-5CE5-4FAA-9B9B-DA2C9B01E0B1}" srcOrd="0" destOrd="0" presId="urn:microsoft.com/office/officeart/2008/layout/HexagonCluster"/>
    <dgm:cxn modelId="{DC2A314C-171E-4543-8B6D-C0571AD2758F}" srcId="{0004ED39-A177-43CB-B7F7-123A275515DA}" destId="{1DFB83D1-B638-47A8-8CD0-1DE4FE9FC946}" srcOrd="1" destOrd="0" parTransId="{E8C8B34E-1EB5-4A0D-A827-A121642092AA}" sibTransId="{BEDBA46D-9E1A-4A44-BAEF-A9BD39C608AA}"/>
    <dgm:cxn modelId="{7634CEBA-3287-4345-8A7A-A019E23BA6DA}" type="presOf" srcId="{0004ED39-A177-43CB-B7F7-123A275515DA}" destId="{D920C4AD-9B78-472F-99E9-AEC79327989B}" srcOrd="0" destOrd="0" presId="urn:microsoft.com/office/officeart/2008/layout/HexagonCluster"/>
    <dgm:cxn modelId="{06332246-60FA-4027-8903-AFA9DC3C502E}" type="presOf" srcId="{9BF66784-AAF7-4ECE-971A-EE509964702A}" destId="{B4042406-BAD4-4B32-B30D-B11C18A6C346}" srcOrd="0" destOrd="0" presId="urn:microsoft.com/office/officeart/2008/layout/HexagonCluster"/>
    <dgm:cxn modelId="{BDEC470A-FFBC-4F64-8186-27D87FB4CDD9}" type="presOf" srcId="{BEDBA46D-9E1A-4A44-BAEF-A9BD39C608AA}" destId="{9DAECBCC-3328-42EC-AF96-4C23730D826B}" srcOrd="0" destOrd="0" presId="urn:microsoft.com/office/officeart/2008/layout/HexagonCluster"/>
    <dgm:cxn modelId="{0DB13992-0472-434A-9047-8F555D09CDD6}" srcId="{0004ED39-A177-43CB-B7F7-123A275515DA}" destId="{9BF66784-AAF7-4ECE-971A-EE509964702A}" srcOrd="0" destOrd="0" parTransId="{72318959-75DB-41FD-BC0F-10F3A93B5810}" sibTransId="{BC837D57-6A23-49FF-8A1F-21A44DC78A3E}"/>
    <dgm:cxn modelId="{2340A0D1-6DFC-4EC2-AB95-AFDE28E1D6EE}" type="presOf" srcId="{1DFB83D1-B638-47A8-8CD0-1DE4FE9FC946}" destId="{D2C9D144-6361-4DF7-92AB-897D5DD1C939}" srcOrd="0" destOrd="0" presId="urn:microsoft.com/office/officeart/2008/layout/HexagonCluster"/>
    <dgm:cxn modelId="{1FFD58BF-E62C-4C6F-BDFC-4C3351D25219}" type="presParOf" srcId="{D920C4AD-9B78-472F-99E9-AEC79327989B}" destId="{FDBB4C5E-81E7-4BE3-B635-71007207A908}" srcOrd="0" destOrd="0" presId="urn:microsoft.com/office/officeart/2008/layout/HexagonCluster"/>
    <dgm:cxn modelId="{9A5706CC-F031-46F9-B20F-B8D6F1918D2E}" type="presParOf" srcId="{FDBB4C5E-81E7-4BE3-B635-71007207A908}" destId="{B4042406-BAD4-4B32-B30D-B11C18A6C346}" srcOrd="0" destOrd="0" presId="urn:microsoft.com/office/officeart/2008/layout/HexagonCluster"/>
    <dgm:cxn modelId="{78D65AF8-A23F-4661-BC07-7C7FE277F4C8}" type="presParOf" srcId="{D920C4AD-9B78-472F-99E9-AEC79327989B}" destId="{B47EE08B-E945-4B63-A02E-5E8788E91B89}" srcOrd="1" destOrd="0" presId="urn:microsoft.com/office/officeart/2008/layout/HexagonCluster"/>
    <dgm:cxn modelId="{76983060-360A-4DCB-9243-5633AEE806A1}" type="presParOf" srcId="{B47EE08B-E945-4B63-A02E-5E8788E91B89}" destId="{2F51AB77-D332-4E6F-8652-84D61CF58023}" srcOrd="0" destOrd="0" presId="urn:microsoft.com/office/officeart/2008/layout/HexagonCluster"/>
    <dgm:cxn modelId="{4B0878EC-B221-4ECF-AF66-B1446D0F8FBE}" type="presParOf" srcId="{D920C4AD-9B78-472F-99E9-AEC79327989B}" destId="{BA94DA57-86EC-4B43-9A15-6A84744A65FE}" srcOrd="2" destOrd="0" presId="urn:microsoft.com/office/officeart/2008/layout/HexagonCluster"/>
    <dgm:cxn modelId="{5B3556C8-82B0-4434-8B48-DD8AD056C6A1}" type="presParOf" srcId="{BA94DA57-86EC-4B43-9A15-6A84744A65FE}" destId="{EBFF6E71-01B2-4447-9978-A5F629BAFCD6}" srcOrd="0" destOrd="0" presId="urn:microsoft.com/office/officeart/2008/layout/HexagonCluster"/>
    <dgm:cxn modelId="{CE9370C8-8B7A-4417-ACF5-D69678C22C87}" type="presParOf" srcId="{D920C4AD-9B78-472F-99E9-AEC79327989B}" destId="{9A67D108-2ECE-47B0-9488-137EE1C44E66}" srcOrd="3" destOrd="0" presId="urn:microsoft.com/office/officeart/2008/layout/HexagonCluster"/>
    <dgm:cxn modelId="{30899172-37E9-473B-A563-1F914B0A7671}" type="presParOf" srcId="{9A67D108-2ECE-47B0-9488-137EE1C44E66}" destId="{918FF9A6-5B3A-47A0-8A0E-1D696F75F989}" srcOrd="0" destOrd="0" presId="urn:microsoft.com/office/officeart/2008/layout/HexagonCluster"/>
    <dgm:cxn modelId="{FB8B6C9A-135E-41AD-A4DB-CC437EC0C58B}" type="presParOf" srcId="{D920C4AD-9B78-472F-99E9-AEC79327989B}" destId="{3EBBF5C8-013C-4C10-9634-9970912FFAE9}" srcOrd="4" destOrd="0" presId="urn:microsoft.com/office/officeart/2008/layout/HexagonCluster"/>
    <dgm:cxn modelId="{5C64A2C4-1790-4F16-A700-B3967273D16D}" type="presParOf" srcId="{3EBBF5C8-013C-4C10-9634-9970912FFAE9}" destId="{D2C9D144-6361-4DF7-92AB-897D5DD1C939}" srcOrd="0" destOrd="0" presId="urn:microsoft.com/office/officeart/2008/layout/HexagonCluster"/>
    <dgm:cxn modelId="{E6883E4E-3F55-4230-BF5D-03943A1ACA3E}" type="presParOf" srcId="{D920C4AD-9B78-472F-99E9-AEC79327989B}" destId="{6946FA42-136D-4EB3-9845-8E25A6AE1B0B}" srcOrd="5" destOrd="0" presId="urn:microsoft.com/office/officeart/2008/layout/HexagonCluster"/>
    <dgm:cxn modelId="{EB0D2001-BCC0-48C9-94C8-1284A989AB97}" type="presParOf" srcId="{6946FA42-136D-4EB3-9845-8E25A6AE1B0B}" destId="{5459D2CF-5F83-42E1-B67D-1E9675EA007E}" srcOrd="0" destOrd="0" presId="urn:microsoft.com/office/officeart/2008/layout/HexagonCluster"/>
    <dgm:cxn modelId="{E0127399-76AC-4C18-883B-4B446EC62B70}" type="presParOf" srcId="{D920C4AD-9B78-472F-99E9-AEC79327989B}" destId="{1D78C8D3-F0FB-42E2-A3FF-C073EE79E796}" srcOrd="6" destOrd="0" presId="urn:microsoft.com/office/officeart/2008/layout/HexagonCluster"/>
    <dgm:cxn modelId="{527438CF-96D1-4956-B4D4-7FFE75598328}" type="presParOf" srcId="{1D78C8D3-F0FB-42E2-A3FF-C073EE79E796}" destId="{9DAECBCC-3328-42EC-AF96-4C23730D826B}" srcOrd="0" destOrd="0" presId="urn:microsoft.com/office/officeart/2008/layout/HexagonCluster"/>
    <dgm:cxn modelId="{3D91F190-1972-4694-B141-680F519F5438}" type="presParOf" srcId="{D920C4AD-9B78-472F-99E9-AEC79327989B}" destId="{BB914D44-C217-4E5B-831F-DCF7547F6F92}" srcOrd="7" destOrd="0" presId="urn:microsoft.com/office/officeart/2008/layout/HexagonCluster"/>
    <dgm:cxn modelId="{582AF356-CE2C-4E2B-ABF6-9E7D9521D909}" type="presParOf" srcId="{BB914D44-C217-4E5B-831F-DCF7547F6F92}" destId="{9CE837AC-27B4-4C0C-B045-8BB02FD865A5}" srcOrd="0" destOrd="0" presId="urn:microsoft.com/office/officeart/2008/layout/HexagonCluster"/>
    <dgm:cxn modelId="{70784A9D-9EA6-4040-A46A-02E0E8593B34}" type="presParOf" srcId="{D920C4AD-9B78-472F-99E9-AEC79327989B}" destId="{1E7D9BA5-E1A0-47B7-B3C9-617E66F3C3AC}" srcOrd="8" destOrd="0" presId="urn:microsoft.com/office/officeart/2008/layout/HexagonCluster"/>
    <dgm:cxn modelId="{88FE88A8-4EBD-40DA-8196-B26F98C4C848}" type="presParOf" srcId="{1E7D9BA5-E1A0-47B7-B3C9-617E66F3C3AC}" destId="{64E9CC4B-5CE5-4FAA-9B9B-DA2C9B01E0B1}" srcOrd="0" destOrd="0" presId="urn:microsoft.com/office/officeart/2008/layout/HexagonCluster"/>
    <dgm:cxn modelId="{26D13E4F-65FE-43E9-A266-3EA778EAD45C}" type="presParOf" srcId="{D920C4AD-9B78-472F-99E9-AEC79327989B}" destId="{AF500969-8187-4490-B2B2-462D318BB377}" srcOrd="9" destOrd="0" presId="urn:microsoft.com/office/officeart/2008/layout/HexagonCluster"/>
    <dgm:cxn modelId="{91AEF1D2-2EE2-4B73-88A5-F3703E2BC6B9}" type="presParOf" srcId="{AF500969-8187-4490-B2B2-462D318BB377}" destId="{9C029C4B-8377-4B1C-AFFA-BE110D0EC612}" srcOrd="0" destOrd="0" presId="urn:microsoft.com/office/officeart/2008/layout/HexagonCluster"/>
    <dgm:cxn modelId="{F674FAE9-19D4-4F5F-B383-7A31C7B8BA3D}" type="presParOf" srcId="{D920C4AD-9B78-472F-99E9-AEC79327989B}" destId="{63C34647-BD5D-4EB8-B03C-8E6A26AFE1F9}" srcOrd="10" destOrd="0" presId="urn:microsoft.com/office/officeart/2008/layout/HexagonCluster"/>
    <dgm:cxn modelId="{8AFA6B29-2694-4650-930A-FA5CDC41CC53}" type="presParOf" srcId="{63C34647-BD5D-4EB8-B03C-8E6A26AFE1F9}" destId="{C7D7DC4B-8462-4350-AE35-D1901E80B8F1}" srcOrd="0" destOrd="0" presId="urn:microsoft.com/office/officeart/2008/layout/HexagonCluster"/>
    <dgm:cxn modelId="{7632B729-944C-41F9-8773-0DA694B74366}" type="presParOf" srcId="{D920C4AD-9B78-472F-99E9-AEC79327989B}" destId="{F3B2A56A-9A12-4362-9CC5-B4BDCB89FA98}" srcOrd="11" destOrd="0" presId="urn:microsoft.com/office/officeart/2008/layout/HexagonCluster"/>
    <dgm:cxn modelId="{2AD56874-74A2-4CC5-BA09-65C802625948}" type="presParOf" srcId="{F3B2A56A-9A12-4362-9CC5-B4BDCB89FA98}" destId="{DE041224-EF38-4C42-82B7-3A6FAED512BD}" srcOrd="0" destOrd="0" presId="urn:microsoft.com/office/officeart/2008/layout/HexagonCluster"/>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004ED39-A177-43CB-B7F7-123A275515DA}" type="doc">
      <dgm:prSet loTypeId="urn:microsoft.com/office/officeart/2008/layout/HexagonCluster" loCatId="relationship" qsTypeId="urn:microsoft.com/office/officeart/2005/8/quickstyle/simple1" qsCatId="simple" csTypeId="urn:microsoft.com/office/officeart/2005/8/colors/colorful3" csCatId="colorful" phldr="1"/>
      <dgm:spPr/>
      <dgm:t>
        <a:bodyPr/>
        <a:lstStyle/>
        <a:p>
          <a:endParaRPr lang="en-US"/>
        </a:p>
      </dgm:t>
    </dgm:pt>
    <dgm:pt modelId="{9BF66784-AAF7-4ECE-971A-EE509964702A}">
      <dgm:prSet phldrT="[Text]" custT="1"/>
      <dgm:spPr/>
      <dgm:t>
        <a:bodyPr/>
        <a:lstStyle/>
        <a:p>
          <a:r>
            <a:rPr lang="en-US" sz="1000" dirty="0"/>
            <a:t>Policy  entities</a:t>
          </a:r>
        </a:p>
      </dgm:t>
    </dgm:pt>
    <dgm:pt modelId="{72318959-75DB-41FD-BC0F-10F3A93B5810}" type="parTrans" cxnId="{0DB13992-0472-434A-9047-8F555D09CDD6}">
      <dgm:prSet/>
      <dgm:spPr/>
      <dgm:t>
        <a:bodyPr/>
        <a:lstStyle/>
        <a:p>
          <a:endParaRPr lang="en-US"/>
        </a:p>
      </dgm:t>
    </dgm:pt>
    <dgm:pt modelId="{BC837D57-6A23-49FF-8A1F-21A44DC78A3E}" type="sibTrans" cxnId="{0DB13992-0472-434A-9047-8F555D09CDD6}">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1000" r="-11000"/>
          </a:stretch>
        </a:blipFill>
      </dgm:spPr>
      <dgm:t>
        <a:bodyPr/>
        <a:lstStyle/>
        <a:p>
          <a:endParaRPr lang="en-US"/>
        </a:p>
      </dgm:t>
    </dgm:pt>
    <dgm:pt modelId="{1DFB83D1-B638-47A8-8CD0-1DE4FE9FC946}">
      <dgm:prSet phldrT="[Text]" custT="1"/>
      <dgm:spPr/>
      <dgm:t>
        <a:bodyPr/>
        <a:lstStyle/>
        <a:p>
          <a:r>
            <a:rPr lang="en-US" sz="1000" b="0" dirty="0"/>
            <a:t>Industry</a:t>
          </a:r>
        </a:p>
      </dgm:t>
    </dgm:pt>
    <dgm:pt modelId="{E8C8B34E-1EB5-4A0D-A827-A121642092AA}" type="parTrans" cxnId="{DC2A314C-171E-4543-8B6D-C0571AD2758F}">
      <dgm:prSet/>
      <dgm:spPr/>
      <dgm:t>
        <a:bodyPr/>
        <a:lstStyle/>
        <a:p>
          <a:endParaRPr lang="en-US"/>
        </a:p>
      </dgm:t>
    </dgm:pt>
    <dgm:pt modelId="{BEDBA46D-9E1A-4A44-BAEF-A9BD39C608AA}" type="sibTrans" cxnId="{DC2A314C-171E-4543-8B6D-C0571AD2758F}">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8000" b="-8000"/>
          </a:stretch>
        </a:blipFill>
      </dgm:spPr>
      <dgm:t>
        <a:bodyPr/>
        <a:lstStyle/>
        <a:p>
          <a:endParaRPr lang="en-US"/>
        </a:p>
      </dgm:t>
    </dgm:pt>
    <dgm:pt modelId="{F4A18666-9B14-43D9-95B3-4408FED8D99A}">
      <dgm:prSet phldrT="[Text]" custT="1"/>
      <dgm:spPr/>
      <dgm:t>
        <a:bodyPr/>
        <a:lstStyle/>
        <a:p>
          <a:r>
            <a:rPr lang="en-US" sz="1050" dirty="0"/>
            <a:t>STEM Society</a:t>
          </a:r>
        </a:p>
      </dgm:t>
    </dgm:pt>
    <dgm:pt modelId="{029AE6D7-48F0-47CA-9D0A-45068E3C273C}" type="parTrans" cxnId="{752274B2-64C9-43E5-8F95-E4FD0E2AD63B}">
      <dgm:prSet/>
      <dgm:spPr/>
      <dgm:t>
        <a:bodyPr/>
        <a:lstStyle/>
        <a:p>
          <a:endParaRPr lang="en-US"/>
        </a:p>
      </dgm:t>
    </dgm:pt>
    <dgm:pt modelId="{FF485EEA-9881-4FAC-B927-DC26ED59845B}" type="sibTrans" cxnId="{752274B2-64C9-43E5-8F95-E4FD0E2AD63B}">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6000" r="-16000"/>
          </a:stretch>
        </a:blipFill>
      </dgm:spPr>
      <dgm:t>
        <a:bodyPr/>
        <a:lstStyle/>
        <a:p>
          <a:endParaRPr lang="en-US"/>
        </a:p>
      </dgm:t>
    </dgm:pt>
    <dgm:pt modelId="{D920C4AD-9B78-472F-99E9-AEC79327989B}" type="pres">
      <dgm:prSet presAssocID="{0004ED39-A177-43CB-B7F7-123A275515DA}" presName="Name0" presStyleCnt="0">
        <dgm:presLayoutVars>
          <dgm:chMax val="21"/>
          <dgm:chPref val="21"/>
        </dgm:presLayoutVars>
      </dgm:prSet>
      <dgm:spPr/>
    </dgm:pt>
    <dgm:pt modelId="{FDBB4C5E-81E7-4BE3-B635-71007207A908}" type="pres">
      <dgm:prSet presAssocID="{9BF66784-AAF7-4ECE-971A-EE509964702A}" presName="text1" presStyleCnt="0"/>
      <dgm:spPr/>
    </dgm:pt>
    <dgm:pt modelId="{B4042406-BAD4-4B32-B30D-B11C18A6C346}" type="pres">
      <dgm:prSet presAssocID="{9BF66784-AAF7-4ECE-971A-EE509964702A}" presName="textRepeatNode" presStyleLbl="alignNode1" presStyleIdx="0" presStyleCnt="3">
        <dgm:presLayoutVars>
          <dgm:chMax val="0"/>
          <dgm:chPref val="0"/>
          <dgm:bulletEnabled val="1"/>
        </dgm:presLayoutVars>
      </dgm:prSet>
      <dgm:spPr/>
    </dgm:pt>
    <dgm:pt modelId="{B47EE08B-E945-4B63-A02E-5E8788E91B89}" type="pres">
      <dgm:prSet presAssocID="{9BF66784-AAF7-4ECE-971A-EE509964702A}" presName="textaccent1" presStyleCnt="0"/>
      <dgm:spPr/>
    </dgm:pt>
    <dgm:pt modelId="{2F51AB77-D332-4E6F-8652-84D61CF58023}" type="pres">
      <dgm:prSet presAssocID="{9BF66784-AAF7-4ECE-971A-EE509964702A}" presName="accentRepeatNode" presStyleLbl="solidAlignAcc1" presStyleIdx="0" presStyleCnt="6"/>
      <dgm:spPr/>
    </dgm:pt>
    <dgm:pt modelId="{BA94DA57-86EC-4B43-9A15-6A84744A65FE}" type="pres">
      <dgm:prSet presAssocID="{BC837D57-6A23-49FF-8A1F-21A44DC78A3E}" presName="image1" presStyleCnt="0"/>
      <dgm:spPr/>
    </dgm:pt>
    <dgm:pt modelId="{EBFF6E71-01B2-4447-9978-A5F629BAFCD6}" type="pres">
      <dgm:prSet presAssocID="{BC837D57-6A23-49FF-8A1F-21A44DC78A3E}" presName="imageRepeatNode" presStyleLbl="alignAcc1" presStyleIdx="0" presStyleCnt="3"/>
      <dgm:spPr/>
    </dgm:pt>
    <dgm:pt modelId="{9A67D108-2ECE-47B0-9488-137EE1C44E66}" type="pres">
      <dgm:prSet presAssocID="{BC837D57-6A23-49FF-8A1F-21A44DC78A3E}" presName="imageaccent1" presStyleCnt="0"/>
      <dgm:spPr/>
    </dgm:pt>
    <dgm:pt modelId="{918FF9A6-5B3A-47A0-8A0E-1D696F75F989}" type="pres">
      <dgm:prSet presAssocID="{BC837D57-6A23-49FF-8A1F-21A44DC78A3E}" presName="accentRepeatNode" presStyleLbl="solidAlignAcc1" presStyleIdx="1" presStyleCnt="6"/>
      <dgm:spPr/>
    </dgm:pt>
    <dgm:pt modelId="{3EBBF5C8-013C-4C10-9634-9970912FFAE9}" type="pres">
      <dgm:prSet presAssocID="{1DFB83D1-B638-47A8-8CD0-1DE4FE9FC946}" presName="text2" presStyleCnt="0"/>
      <dgm:spPr/>
    </dgm:pt>
    <dgm:pt modelId="{D2C9D144-6361-4DF7-92AB-897D5DD1C939}" type="pres">
      <dgm:prSet presAssocID="{1DFB83D1-B638-47A8-8CD0-1DE4FE9FC946}" presName="textRepeatNode" presStyleLbl="alignNode1" presStyleIdx="1" presStyleCnt="3">
        <dgm:presLayoutVars>
          <dgm:chMax val="0"/>
          <dgm:chPref val="0"/>
          <dgm:bulletEnabled val="1"/>
        </dgm:presLayoutVars>
      </dgm:prSet>
      <dgm:spPr/>
    </dgm:pt>
    <dgm:pt modelId="{6946FA42-136D-4EB3-9845-8E25A6AE1B0B}" type="pres">
      <dgm:prSet presAssocID="{1DFB83D1-B638-47A8-8CD0-1DE4FE9FC946}" presName="textaccent2" presStyleCnt="0"/>
      <dgm:spPr/>
    </dgm:pt>
    <dgm:pt modelId="{5459D2CF-5F83-42E1-B67D-1E9675EA007E}" type="pres">
      <dgm:prSet presAssocID="{1DFB83D1-B638-47A8-8CD0-1DE4FE9FC946}" presName="accentRepeatNode" presStyleLbl="solidAlignAcc1" presStyleIdx="2" presStyleCnt="6"/>
      <dgm:spPr/>
    </dgm:pt>
    <dgm:pt modelId="{1D78C8D3-F0FB-42E2-A3FF-C073EE79E796}" type="pres">
      <dgm:prSet presAssocID="{BEDBA46D-9E1A-4A44-BAEF-A9BD39C608AA}" presName="image2" presStyleCnt="0"/>
      <dgm:spPr/>
    </dgm:pt>
    <dgm:pt modelId="{9DAECBCC-3328-42EC-AF96-4C23730D826B}" type="pres">
      <dgm:prSet presAssocID="{BEDBA46D-9E1A-4A44-BAEF-A9BD39C608AA}" presName="imageRepeatNode" presStyleLbl="alignAcc1" presStyleIdx="1" presStyleCnt="3"/>
      <dgm:spPr/>
    </dgm:pt>
    <dgm:pt modelId="{BB914D44-C217-4E5B-831F-DCF7547F6F92}" type="pres">
      <dgm:prSet presAssocID="{BEDBA46D-9E1A-4A44-BAEF-A9BD39C608AA}" presName="imageaccent2" presStyleCnt="0"/>
      <dgm:spPr/>
    </dgm:pt>
    <dgm:pt modelId="{9CE837AC-27B4-4C0C-B045-8BB02FD865A5}" type="pres">
      <dgm:prSet presAssocID="{BEDBA46D-9E1A-4A44-BAEF-A9BD39C608AA}" presName="accentRepeatNode" presStyleLbl="solidAlignAcc1" presStyleIdx="3" presStyleCnt="6"/>
      <dgm:spPr/>
    </dgm:pt>
    <dgm:pt modelId="{1E7D9BA5-E1A0-47B7-B3C9-617E66F3C3AC}" type="pres">
      <dgm:prSet presAssocID="{F4A18666-9B14-43D9-95B3-4408FED8D99A}" presName="text3" presStyleCnt="0"/>
      <dgm:spPr/>
    </dgm:pt>
    <dgm:pt modelId="{64E9CC4B-5CE5-4FAA-9B9B-DA2C9B01E0B1}" type="pres">
      <dgm:prSet presAssocID="{F4A18666-9B14-43D9-95B3-4408FED8D99A}" presName="textRepeatNode" presStyleLbl="alignNode1" presStyleIdx="2" presStyleCnt="3">
        <dgm:presLayoutVars>
          <dgm:chMax val="0"/>
          <dgm:chPref val="0"/>
          <dgm:bulletEnabled val="1"/>
        </dgm:presLayoutVars>
      </dgm:prSet>
      <dgm:spPr/>
    </dgm:pt>
    <dgm:pt modelId="{AF500969-8187-4490-B2B2-462D318BB377}" type="pres">
      <dgm:prSet presAssocID="{F4A18666-9B14-43D9-95B3-4408FED8D99A}" presName="textaccent3" presStyleCnt="0"/>
      <dgm:spPr/>
    </dgm:pt>
    <dgm:pt modelId="{9C029C4B-8377-4B1C-AFFA-BE110D0EC612}" type="pres">
      <dgm:prSet presAssocID="{F4A18666-9B14-43D9-95B3-4408FED8D99A}" presName="accentRepeatNode" presStyleLbl="solidAlignAcc1" presStyleIdx="4" presStyleCnt="6"/>
      <dgm:spPr/>
    </dgm:pt>
    <dgm:pt modelId="{63C34647-BD5D-4EB8-B03C-8E6A26AFE1F9}" type="pres">
      <dgm:prSet presAssocID="{FF485EEA-9881-4FAC-B927-DC26ED59845B}" presName="image3" presStyleCnt="0"/>
      <dgm:spPr/>
    </dgm:pt>
    <dgm:pt modelId="{C7D7DC4B-8462-4350-AE35-D1901E80B8F1}" type="pres">
      <dgm:prSet presAssocID="{FF485EEA-9881-4FAC-B927-DC26ED59845B}" presName="imageRepeatNode" presStyleLbl="alignAcc1" presStyleIdx="2" presStyleCnt="3"/>
      <dgm:spPr/>
    </dgm:pt>
    <dgm:pt modelId="{F3B2A56A-9A12-4362-9CC5-B4BDCB89FA98}" type="pres">
      <dgm:prSet presAssocID="{FF485EEA-9881-4FAC-B927-DC26ED59845B}" presName="imageaccent3" presStyleCnt="0"/>
      <dgm:spPr/>
    </dgm:pt>
    <dgm:pt modelId="{DE041224-EF38-4C42-82B7-3A6FAED512BD}" type="pres">
      <dgm:prSet presAssocID="{FF485EEA-9881-4FAC-B927-DC26ED59845B}" presName="accentRepeatNode" presStyleLbl="solidAlignAcc1" presStyleIdx="5" presStyleCnt="6"/>
      <dgm:spPr/>
    </dgm:pt>
  </dgm:ptLst>
  <dgm:cxnLst>
    <dgm:cxn modelId="{A66335D4-B5AF-4E8D-B473-26BE200361D4}" type="presOf" srcId="{0004ED39-A177-43CB-B7F7-123A275515DA}" destId="{D920C4AD-9B78-472F-99E9-AEC79327989B}" srcOrd="0" destOrd="0" presId="urn:microsoft.com/office/officeart/2008/layout/HexagonCluster"/>
    <dgm:cxn modelId="{EEAC0C9B-792D-42C0-83F2-9DBB5E0D2F77}" type="presOf" srcId="{BC837D57-6A23-49FF-8A1F-21A44DC78A3E}" destId="{EBFF6E71-01B2-4447-9978-A5F629BAFCD6}" srcOrd="0" destOrd="0" presId="urn:microsoft.com/office/officeart/2008/layout/HexagonCluster"/>
    <dgm:cxn modelId="{DC2A314C-171E-4543-8B6D-C0571AD2758F}" srcId="{0004ED39-A177-43CB-B7F7-123A275515DA}" destId="{1DFB83D1-B638-47A8-8CD0-1DE4FE9FC946}" srcOrd="1" destOrd="0" parTransId="{E8C8B34E-1EB5-4A0D-A827-A121642092AA}" sibTransId="{BEDBA46D-9E1A-4A44-BAEF-A9BD39C608AA}"/>
    <dgm:cxn modelId="{752274B2-64C9-43E5-8F95-E4FD0E2AD63B}" srcId="{0004ED39-A177-43CB-B7F7-123A275515DA}" destId="{F4A18666-9B14-43D9-95B3-4408FED8D99A}" srcOrd="2" destOrd="0" parTransId="{029AE6D7-48F0-47CA-9D0A-45068E3C273C}" sibTransId="{FF485EEA-9881-4FAC-B927-DC26ED59845B}"/>
    <dgm:cxn modelId="{FF3352D4-5246-4E05-8C96-D1A1423739A8}" type="presOf" srcId="{BEDBA46D-9E1A-4A44-BAEF-A9BD39C608AA}" destId="{9DAECBCC-3328-42EC-AF96-4C23730D826B}" srcOrd="0" destOrd="0" presId="urn:microsoft.com/office/officeart/2008/layout/HexagonCluster"/>
    <dgm:cxn modelId="{3A724D0A-9345-4C20-BC88-66DEDFCEAAD6}" type="presOf" srcId="{F4A18666-9B14-43D9-95B3-4408FED8D99A}" destId="{64E9CC4B-5CE5-4FAA-9B9B-DA2C9B01E0B1}" srcOrd="0" destOrd="0" presId="urn:microsoft.com/office/officeart/2008/layout/HexagonCluster"/>
    <dgm:cxn modelId="{0DB13992-0472-434A-9047-8F555D09CDD6}" srcId="{0004ED39-A177-43CB-B7F7-123A275515DA}" destId="{9BF66784-AAF7-4ECE-971A-EE509964702A}" srcOrd="0" destOrd="0" parTransId="{72318959-75DB-41FD-BC0F-10F3A93B5810}" sibTransId="{BC837D57-6A23-49FF-8A1F-21A44DC78A3E}"/>
    <dgm:cxn modelId="{0718E895-3B63-4BBB-8F18-A8EEAAD1F5D4}" type="presOf" srcId="{FF485EEA-9881-4FAC-B927-DC26ED59845B}" destId="{C7D7DC4B-8462-4350-AE35-D1901E80B8F1}" srcOrd="0" destOrd="0" presId="urn:microsoft.com/office/officeart/2008/layout/HexagonCluster"/>
    <dgm:cxn modelId="{D9369C22-6139-4AE3-9943-EE0B85E83CF6}" type="presOf" srcId="{9BF66784-AAF7-4ECE-971A-EE509964702A}" destId="{B4042406-BAD4-4B32-B30D-B11C18A6C346}" srcOrd="0" destOrd="0" presId="urn:microsoft.com/office/officeart/2008/layout/HexagonCluster"/>
    <dgm:cxn modelId="{F0B9F59C-BEEB-47B3-9817-B7EABEFE146B}" type="presOf" srcId="{1DFB83D1-B638-47A8-8CD0-1DE4FE9FC946}" destId="{D2C9D144-6361-4DF7-92AB-897D5DD1C939}" srcOrd="0" destOrd="0" presId="urn:microsoft.com/office/officeart/2008/layout/HexagonCluster"/>
    <dgm:cxn modelId="{BE059F80-50D1-4B13-B7E4-B8E7A69C28F9}" type="presParOf" srcId="{D920C4AD-9B78-472F-99E9-AEC79327989B}" destId="{FDBB4C5E-81E7-4BE3-B635-71007207A908}" srcOrd="0" destOrd="0" presId="urn:microsoft.com/office/officeart/2008/layout/HexagonCluster"/>
    <dgm:cxn modelId="{1040199A-E9CD-43B2-9719-DB4881EBD2CB}" type="presParOf" srcId="{FDBB4C5E-81E7-4BE3-B635-71007207A908}" destId="{B4042406-BAD4-4B32-B30D-B11C18A6C346}" srcOrd="0" destOrd="0" presId="urn:microsoft.com/office/officeart/2008/layout/HexagonCluster"/>
    <dgm:cxn modelId="{F655EB5A-EED9-4B4E-9790-7AB7DC36CBE8}" type="presParOf" srcId="{D920C4AD-9B78-472F-99E9-AEC79327989B}" destId="{B47EE08B-E945-4B63-A02E-5E8788E91B89}" srcOrd="1" destOrd="0" presId="urn:microsoft.com/office/officeart/2008/layout/HexagonCluster"/>
    <dgm:cxn modelId="{45BBD944-D5E1-4479-9816-7D57C09BF91F}" type="presParOf" srcId="{B47EE08B-E945-4B63-A02E-5E8788E91B89}" destId="{2F51AB77-D332-4E6F-8652-84D61CF58023}" srcOrd="0" destOrd="0" presId="urn:microsoft.com/office/officeart/2008/layout/HexagonCluster"/>
    <dgm:cxn modelId="{ECECBFC6-828A-48A6-AD13-252B524B5021}" type="presParOf" srcId="{D920C4AD-9B78-472F-99E9-AEC79327989B}" destId="{BA94DA57-86EC-4B43-9A15-6A84744A65FE}" srcOrd="2" destOrd="0" presId="urn:microsoft.com/office/officeart/2008/layout/HexagonCluster"/>
    <dgm:cxn modelId="{47A47B94-F4C4-4ED2-A009-08FA8978706B}" type="presParOf" srcId="{BA94DA57-86EC-4B43-9A15-6A84744A65FE}" destId="{EBFF6E71-01B2-4447-9978-A5F629BAFCD6}" srcOrd="0" destOrd="0" presId="urn:microsoft.com/office/officeart/2008/layout/HexagonCluster"/>
    <dgm:cxn modelId="{18CFD46C-CED5-42E8-B673-2A5CFF1C4114}" type="presParOf" srcId="{D920C4AD-9B78-472F-99E9-AEC79327989B}" destId="{9A67D108-2ECE-47B0-9488-137EE1C44E66}" srcOrd="3" destOrd="0" presId="urn:microsoft.com/office/officeart/2008/layout/HexagonCluster"/>
    <dgm:cxn modelId="{0B76C670-844E-4138-A0C3-2F974D033D37}" type="presParOf" srcId="{9A67D108-2ECE-47B0-9488-137EE1C44E66}" destId="{918FF9A6-5B3A-47A0-8A0E-1D696F75F989}" srcOrd="0" destOrd="0" presId="urn:microsoft.com/office/officeart/2008/layout/HexagonCluster"/>
    <dgm:cxn modelId="{CF2D939C-1091-4E88-A84B-A4B6934ED295}" type="presParOf" srcId="{D920C4AD-9B78-472F-99E9-AEC79327989B}" destId="{3EBBF5C8-013C-4C10-9634-9970912FFAE9}" srcOrd="4" destOrd="0" presId="urn:microsoft.com/office/officeart/2008/layout/HexagonCluster"/>
    <dgm:cxn modelId="{734D29CE-6167-4983-96F3-C09A6A52ECB6}" type="presParOf" srcId="{3EBBF5C8-013C-4C10-9634-9970912FFAE9}" destId="{D2C9D144-6361-4DF7-92AB-897D5DD1C939}" srcOrd="0" destOrd="0" presId="urn:microsoft.com/office/officeart/2008/layout/HexagonCluster"/>
    <dgm:cxn modelId="{9DAB2085-4527-4861-945E-71523A3EEBAF}" type="presParOf" srcId="{D920C4AD-9B78-472F-99E9-AEC79327989B}" destId="{6946FA42-136D-4EB3-9845-8E25A6AE1B0B}" srcOrd="5" destOrd="0" presId="urn:microsoft.com/office/officeart/2008/layout/HexagonCluster"/>
    <dgm:cxn modelId="{ACF9FC38-F59F-477F-8DF6-7C2D250ECB1F}" type="presParOf" srcId="{6946FA42-136D-4EB3-9845-8E25A6AE1B0B}" destId="{5459D2CF-5F83-42E1-B67D-1E9675EA007E}" srcOrd="0" destOrd="0" presId="urn:microsoft.com/office/officeart/2008/layout/HexagonCluster"/>
    <dgm:cxn modelId="{8F145892-0C61-4FB6-9C90-40936BB4B760}" type="presParOf" srcId="{D920C4AD-9B78-472F-99E9-AEC79327989B}" destId="{1D78C8D3-F0FB-42E2-A3FF-C073EE79E796}" srcOrd="6" destOrd="0" presId="urn:microsoft.com/office/officeart/2008/layout/HexagonCluster"/>
    <dgm:cxn modelId="{89094D02-8C6E-4A85-A9FD-3821A80EDCDC}" type="presParOf" srcId="{1D78C8D3-F0FB-42E2-A3FF-C073EE79E796}" destId="{9DAECBCC-3328-42EC-AF96-4C23730D826B}" srcOrd="0" destOrd="0" presId="urn:microsoft.com/office/officeart/2008/layout/HexagonCluster"/>
    <dgm:cxn modelId="{C12EE6BE-F2A3-418E-8996-F99A3547DD7D}" type="presParOf" srcId="{D920C4AD-9B78-472F-99E9-AEC79327989B}" destId="{BB914D44-C217-4E5B-831F-DCF7547F6F92}" srcOrd="7" destOrd="0" presId="urn:microsoft.com/office/officeart/2008/layout/HexagonCluster"/>
    <dgm:cxn modelId="{B69093E9-18DE-4042-B7AF-53D1773C727E}" type="presParOf" srcId="{BB914D44-C217-4E5B-831F-DCF7547F6F92}" destId="{9CE837AC-27B4-4C0C-B045-8BB02FD865A5}" srcOrd="0" destOrd="0" presId="urn:microsoft.com/office/officeart/2008/layout/HexagonCluster"/>
    <dgm:cxn modelId="{97549A8C-8F3D-41FC-8433-364CBEBD44E4}" type="presParOf" srcId="{D920C4AD-9B78-472F-99E9-AEC79327989B}" destId="{1E7D9BA5-E1A0-47B7-B3C9-617E66F3C3AC}" srcOrd="8" destOrd="0" presId="urn:microsoft.com/office/officeart/2008/layout/HexagonCluster"/>
    <dgm:cxn modelId="{DFA01F85-C318-4E75-8145-B1BFCCA0F5AA}" type="presParOf" srcId="{1E7D9BA5-E1A0-47B7-B3C9-617E66F3C3AC}" destId="{64E9CC4B-5CE5-4FAA-9B9B-DA2C9B01E0B1}" srcOrd="0" destOrd="0" presId="urn:microsoft.com/office/officeart/2008/layout/HexagonCluster"/>
    <dgm:cxn modelId="{EA3A42D5-7C3C-48D5-B64A-BA668378A162}" type="presParOf" srcId="{D920C4AD-9B78-472F-99E9-AEC79327989B}" destId="{AF500969-8187-4490-B2B2-462D318BB377}" srcOrd="9" destOrd="0" presId="urn:microsoft.com/office/officeart/2008/layout/HexagonCluster"/>
    <dgm:cxn modelId="{54A7DA50-7F9E-4697-819E-17946123F24A}" type="presParOf" srcId="{AF500969-8187-4490-B2B2-462D318BB377}" destId="{9C029C4B-8377-4B1C-AFFA-BE110D0EC612}" srcOrd="0" destOrd="0" presId="urn:microsoft.com/office/officeart/2008/layout/HexagonCluster"/>
    <dgm:cxn modelId="{65449EB8-3AA2-4FCB-9493-9BE343604836}" type="presParOf" srcId="{D920C4AD-9B78-472F-99E9-AEC79327989B}" destId="{63C34647-BD5D-4EB8-B03C-8E6A26AFE1F9}" srcOrd="10" destOrd="0" presId="urn:microsoft.com/office/officeart/2008/layout/HexagonCluster"/>
    <dgm:cxn modelId="{1D860CF8-50F5-4FFD-9857-32F6D2829347}" type="presParOf" srcId="{63C34647-BD5D-4EB8-B03C-8E6A26AFE1F9}" destId="{C7D7DC4B-8462-4350-AE35-D1901E80B8F1}" srcOrd="0" destOrd="0" presId="urn:microsoft.com/office/officeart/2008/layout/HexagonCluster"/>
    <dgm:cxn modelId="{DCE90B0D-3D3D-40E0-852D-CA794689D75B}" type="presParOf" srcId="{D920C4AD-9B78-472F-99E9-AEC79327989B}" destId="{F3B2A56A-9A12-4362-9CC5-B4BDCB89FA98}" srcOrd="11" destOrd="0" presId="urn:microsoft.com/office/officeart/2008/layout/HexagonCluster"/>
    <dgm:cxn modelId="{62C8226E-7550-4A62-ACB9-BB28056245D4}" type="presParOf" srcId="{F3B2A56A-9A12-4362-9CC5-B4BDCB89FA98}" destId="{DE041224-EF38-4C42-82B7-3A6FAED512BD}" srcOrd="0" destOrd="0" presId="urn:microsoft.com/office/officeart/2008/layout/HexagonCluster"/>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004ED39-A177-43CB-B7F7-123A275515DA}" type="doc">
      <dgm:prSet loTypeId="urn:microsoft.com/office/officeart/2008/layout/HexagonCluster" loCatId="relationship" qsTypeId="urn:microsoft.com/office/officeart/2005/8/quickstyle/simple1" qsCatId="simple" csTypeId="urn:microsoft.com/office/officeart/2005/8/colors/colorful3" csCatId="colorful" phldr="1"/>
      <dgm:spPr/>
      <dgm:t>
        <a:bodyPr/>
        <a:lstStyle/>
        <a:p>
          <a:endParaRPr lang="en-US"/>
        </a:p>
      </dgm:t>
    </dgm:pt>
    <dgm:pt modelId="{9BF66784-AAF7-4ECE-971A-EE509964702A}">
      <dgm:prSet phldrT="[Text]" custT="1"/>
      <dgm:spPr/>
      <dgm:t>
        <a:bodyPr/>
        <a:lstStyle/>
        <a:p>
          <a:r>
            <a:rPr lang="en-US" sz="1000" dirty="0"/>
            <a:t>Policy  entities</a:t>
          </a:r>
        </a:p>
      </dgm:t>
    </dgm:pt>
    <dgm:pt modelId="{72318959-75DB-41FD-BC0F-10F3A93B5810}" type="parTrans" cxnId="{0DB13992-0472-434A-9047-8F555D09CDD6}">
      <dgm:prSet/>
      <dgm:spPr/>
      <dgm:t>
        <a:bodyPr/>
        <a:lstStyle/>
        <a:p>
          <a:endParaRPr lang="en-US"/>
        </a:p>
      </dgm:t>
    </dgm:pt>
    <dgm:pt modelId="{BC837D57-6A23-49FF-8A1F-21A44DC78A3E}" type="sibTrans" cxnId="{0DB13992-0472-434A-9047-8F555D09CDD6}">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1000" r="-11000"/>
          </a:stretch>
        </a:blipFill>
      </dgm:spPr>
      <dgm:t>
        <a:bodyPr/>
        <a:lstStyle/>
        <a:p>
          <a:endParaRPr lang="en-US"/>
        </a:p>
      </dgm:t>
    </dgm:pt>
    <dgm:pt modelId="{1DFB83D1-B638-47A8-8CD0-1DE4FE9FC946}">
      <dgm:prSet phldrT="[Text]" custT="1"/>
      <dgm:spPr/>
      <dgm:t>
        <a:bodyPr/>
        <a:lstStyle/>
        <a:p>
          <a:r>
            <a:rPr lang="en-US" sz="1000" b="0" dirty="0"/>
            <a:t>Industry</a:t>
          </a:r>
        </a:p>
      </dgm:t>
    </dgm:pt>
    <dgm:pt modelId="{E8C8B34E-1EB5-4A0D-A827-A121642092AA}" type="parTrans" cxnId="{DC2A314C-171E-4543-8B6D-C0571AD2758F}">
      <dgm:prSet/>
      <dgm:spPr/>
      <dgm:t>
        <a:bodyPr/>
        <a:lstStyle/>
        <a:p>
          <a:endParaRPr lang="en-US"/>
        </a:p>
      </dgm:t>
    </dgm:pt>
    <dgm:pt modelId="{BEDBA46D-9E1A-4A44-BAEF-A9BD39C608AA}" type="sibTrans" cxnId="{DC2A314C-171E-4543-8B6D-C0571AD2758F}">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8000" b="-8000"/>
          </a:stretch>
        </a:blipFill>
      </dgm:spPr>
      <dgm:t>
        <a:bodyPr/>
        <a:lstStyle/>
        <a:p>
          <a:endParaRPr lang="en-US"/>
        </a:p>
      </dgm:t>
    </dgm:pt>
    <dgm:pt modelId="{F4A18666-9B14-43D9-95B3-4408FED8D99A}">
      <dgm:prSet phldrT="[Text]" custT="1"/>
      <dgm:spPr/>
      <dgm:t>
        <a:bodyPr/>
        <a:lstStyle/>
        <a:p>
          <a:r>
            <a:rPr lang="en-US" sz="1050" dirty="0"/>
            <a:t>STEM Society</a:t>
          </a:r>
        </a:p>
      </dgm:t>
    </dgm:pt>
    <dgm:pt modelId="{029AE6D7-48F0-47CA-9D0A-45068E3C273C}" type="parTrans" cxnId="{752274B2-64C9-43E5-8F95-E4FD0E2AD63B}">
      <dgm:prSet/>
      <dgm:spPr/>
      <dgm:t>
        <a:bodyPr/>
        <a:lstStyle/>
        <a:p>
          <a:endParaRPr lang="en-US"/>
        </a:p>
      </dgm:t>
    </dgm:pt>
    <dgm:pt modelId="{FF485EEA-9881-4FAC-B927-DC26ED59845B}" type="sibTrans" cxnId="{752274B2-64C9-43E5-8F95-E4FD0E2AD63B}">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6000" r="-16000"/>
          </a:stretch>
        </a:blipFill>
      </dgm:spPr>
      <dgm:t>
        <a:bodyPr/>
        <a:lstStyle/>
        <a:p>
          <a:endParaRPr lang="en-US"/>
        </a:p>
      </dgm:t>
    </dgm:pt>
    <dgm:pt modelId="{D920C4AD-9B78-472F-99E9-AEC79327989B}" type="pres">
      <dgm:prSet presAssocID="{0004ED39-A177-43CB-B7F7-123A275515DA}" presName="Name0" presStyleCnt="0">
        <dgm:presLayoutVars>
          <dgm:chMax val="21"/>
          <dgm:chPref val="21"/>
        </dgm:presLayoutVars>
      </dgm:prSet>
      <dgm:spPr/>
    </dgm:pt>
    <dgm:pt modelId="{FDBB4C5E-81E7-4BE3-B635-71007207A908}" type="pres">
      <dgm:prSet presAssocID="{9BF66784-AAF7-4ECE-971A-EE509964702A}" presName="text1" presStyleCnt="0"/>
      <dgm:spPr/>
    </dgm:pt>
    <dgm:pt modelId="{B4042406-BAD4-4B32-B30D-B11C18A6C346}" type="pres">
      <dgm:prSet presAssocID="{9BF66784-AAF7-4ECE-971A-EE509964702A}" presName="textRepeatNode" presStyleLbl="alignNode1" presStyleIdx="0" presStyleCnt="3">
        <dgm:presLayoutVars>
          <dgm:chMax val="0"/>
          <dgm:chPref val="0"/>
          <dgm:bulletEnabled val="1"/>
        </dgm:presLayoutVars>
      </dgm:prSet>
      <dgm:spPr/>
    </dgm:pt>
    <dgm:pt modelId="{B47EE08B-E945-4B63-A02E-5E8788E91B89}" type="pres">
      <dgm:prSet presAssocID="{9BF66784-AAF7-4ECE-971A-EE509964702A}" presName="textaccent1" presStyleCnt="0"/>
      <dgm:spPr/>
    </dgm:pt>
    <dgm:pt modelId="{2F51AB77-D332-4E6F-8652-84D61CF58023}" type="pres">
      <dgm:prSet presAssocID="{9BF66784-AAF7-4ECE-971A-EE509964702A}" presName="accentRepeatNode" presStyleLbl="solidAlignAcc1" presStyleIdx="0" presStyleCnt="6"/>
      <dgm:spPr/>
    </dgm:pt>
    <dgm:pt modelId="{BA94DA57-86EC-4B43-9A15-6A84744A65FE}" type="pres">
      <dgm:prSet presAssocID="{BC837D57-6A23-49FF-8A1F-21A44DC78A3E}" presName="image1" presStyleCnt="0"/>
      <dgm:spPr/>
    </dgm:pt>
    <dgm:pt modelId="{EBFF6E71-01B2-4447-9978-A5F629BAFCD6}" type="pres">
      <dgm:prSet presAssocID="{BC837D57-6A23-49FF-8A1F-21A44DC78A3E}" presName="imageRepeatNode" presStyleLbl="alignAcc1" presStyleIdx="0" presStyleCnt="3"/>
      <dgm:spPr/>
    </dgm:pt>
    <dgm:pt modelId="{9A67D108-2ECE-47B0-9488-137EE1C44E66}" type="pres">
      <dgm:prSet presAssocID="{BC837D57-6A23-49FF-8A1F-21A44DC78A3E}" presName="imageaccent1" presStyleCnt="0"/>
      <dgm:spPr/>
    </dgm:pt>
    <dgm:pt modelId="{918FF9A6-5B3A-47A0-8A0E-1D696F75F989}" type="pres">
      <dgm:prSet presAssocID="{BC837D57-6A23-49FF-8A1F-21A44DC78A3E}" presName="accentRepeatNode" presStyleLbl="solidAlignAcc1" presStyleIdx="1" presStyleCnt="6"/>
      <dgm:spPr/>
    </dgm:pt>
    <dgm:pt modelId="{3EBBF5C8-013C-4C10-9634-9970912FFAE9}" type="pres">
      <dgm:prSet presAssocID="{1DFB83D1-B638-47A8-8CD0-1DE4FE9FC946}" presName="text2" presStyleCnt="0"/>
      <dgm:spPr/>
    </dgm:pt>
    <dgm:pt modelId="{D2C9D144-6361-4DF7-92AB-897D5DD1C939}" type="pres">
      <dgm:prSet presAssocID="{1DFB83D1-B638-47A8-8CD0-1DE4FE9FC946}" presName="textRepeatNode" presStyleLbl="alignNode1" presStyleIdx="1" presStyleCnt="3">
        <dgm:presLayoutVars>
          <dgm:chMax val="0"/>
          <dgm:chPref val="0"/>
          <dgm:bulletEnabled val="1"/>
        </dgm:presLayoutVars>
      </dgm:prSet>
      <dgm:spPr/>
    </dgm:pt>
    <dgm:pt modelId="{6946FA42-136D-4EB3-9845-8E25A6AE1B0B}" type="pres">
      <dgm:prSet presAssocID="{1DFB83D1-B638-47A8-8CD0-1DE4FE9FC946}" presName="textaccent2" presStyleCnt="0"/>
      <dgm:spPr/>
    </dgm:pt>
    <dgm:pt modelId="{5459D2CF-5F83-42E1-B67D-1E9675EA007E}" type="pres">
      <dgm:prSet presAssocID="{1DFB83D1-B638-47A8-8CD0-1DE4FE9FC946}" presName="accentRepeatNode" presStyleLbl="solidAlignAcc1" presStyleIdx="2" presStyleCnt="6"/>
      <dgm:spPr/>
    </dgm:pt>
    <dgm:pt modelId="{1D78C8D3-F0FB-42E2-A3FF-C073EE79E796}" type="pres">
      <dgm:prSet presAssocID="{BEDBA46D-9E1A-4A44-BAEF-A9BD39C608AA}" presName="image2" presStyleCnt="0"/>
      <dgm:spPr/>
    </dgm:pt>
    <dgm:pt modelId="{9DAECBCC-3328-42EC-AF96-4C23730D826B}" type="pres">
      <dgm:prSet presAssocID="{BEDBA46D-9E1A-4A44-BAEF-A9BD39C608AA}" presName="imageRepeatNode" presStyleLbl="alignAcc1" presStyleIdx="1" presStyleCnt="3"/>
      <dgm:spPr/>
    </dgm:pt>
    <dgm:pt modelId="{BB914D44-C217-4E5B-831F-DCF7547F6F92}" type="pres">
      <dgm:prSet presAssocID="{BEDBA46D-9E1A-4A44-BAEF-A9BD39C608AA}" presName="imageaccent2" presStyleCnt="0"/>
      <dgm:spPr/>
    </dgm:pt>
    <dgm:pt modelId="{9CE837AC-27B4-4C0C-B045-8BB02FD865A5}" type="pres">
      <dgm:prSet presAssocID="{BEDBA46D-9E1A-4A44-BAEF-A9BD39C608AA}" presName="accentRepeatNode" presStyleLbl="solidAlignAcc1" presStyleIdx="3" presStyleCnt="6"/>
      <dgm:spPr/>
    </dgm:pt>
    <dgm:pt modelId="{1E7D9BA5-E1A0-47B7-B3C9-617E66F3C3AC}" type="pres">
      <dgm:prSet presAssocID="{F4A18666-9B14-43D9-95B3-4408FED8D99A}" presName="text3" presStyleCnt="0"/>
      <dgm:spPr/>
    </dgm:pt>
    <dgm:pt modelId="{64E9CC4B-5CE5-4FAA-9B9B-DA2C9B01E0B1}" type="pres">
      <dgm:prSet presAssocID="{F4A18666-9B14-43D9-95B3-4408FED8D99A}" presName="textRepeatNode" presStyleLbl="alignNode1" presStyleIdx="2" presStyleCnt="3">
        <dgm:presLayoutVars>
          <dgm:chMax val="0"/>
          <dgm:chPref val="0"/>
          <dgm:bulletEnabled val="1"/>
        </dgm:presLayoutVars>
      </dgm:prSet>
      <dgm:spPr/>
    </dgm:pt>
    <dgm:pt modelId="{AF500969-8187-4490-B2B2-462D318BB377}" type="pres">
      <dgm:prSet presAssocID="{F4A18666-9B14-43D9-95B3-4408FED8D99A}" presName="textaccent3" presStyleCnt="0"/>
      <dgm:spPr/>
    </dgm:pt>
    <dgm:pt modelId="{9C029C4B-8377-4B1C-AFFA-BE110D0EC612}" type="pres">
      <dgm:prSet presAssocID="{F4A18666-9B14-43D9-95B3-4408FED8D99A}" presName="accentRepeatNode" presStyleLbl="solidAlignAcc1" presStyleIdx="4" presStyleCnt="6"/>
      <dgm:spPr/>
    </dgm:pt>
    <dgm:pt modelId="{63C34647-BD5D-4EB8-B03C-8E6A26AFE1F9}" type="pres">
      <dgm:prSet presAssocID="{FF485EEA-9881-4FAC-B927-DC26ED59845B}" presName="image3" presStyleCnt="0"/>
      <dgm:spPr/>
    </dgm:pt>
    <dgm:pt modelId="{C7D7DC4B-8462-4350-AE35-D1901E80B8F1}" type="pres">
      <dgm:prSet presAssocID="{FF485EEA-9881-4FAC-B927-DC26ED59845B}" presName="imageRepeatNode" presStyleLbl="alignAcc1" presStyleIdx="2" presStyleCnt="3"/>
      <dgm:spPr/>
    </dgm:pt>
    <dgm:pt modelId="{F3B2A56A-9A12-4362-9CC5-B4BDCB89FA98}" type="pres">
      <dgm:prSet presAssocID="{FF485EEA-9881-4FAC-B927-DC26ED59845B}" presName="imageaccent3" presStyleCnt="0"/>
      <dgm:spPr/>
    </dgm:pt>
    <dgm:pt modelId="{DE041224-EF38-4C42-82B7-3A6FAED512BD}" type="pres">
      <dgm:prSet presAssocID="{FF485EEA-9881-4FAC-B927-DC26ED59845B}" presName="accentRepeatNode" presStyleLbl="solidAlignAcc1" presStyleIdx="5" presStyleCnt="6"/>
      <dgm:spPr/>
    </dgm:pt>
  </dgm:ptLst>
  <dgm:cxnLst>
    <dgm:cxn modelId="{8F8262AF-085E-4247-B8A8-B5B5126885FE}" type="presOf" srcId="{F4A18666-9B14-43D9-95B3-4408FED8D99A}" destId="{64E9CC4B-5CE5-4FAA-9B9B-DA2C9B01E0B1}" srcOrd="0" destOrd="0" presId="urn:microsoft.com/office/officeart/2008/layout/HexagonCluster"/>
    <dgm:cxn modelId="{752274B2-64C9-43E5-8F95-E4FD0E2AD63B}" srcId="{0004ED39-A177-43CB-B7F7-123A275515DA}" destId="{F4A18666-9B14-43D9-95B3-4408FED8D99A}" srcOrd="2" destOrd="0" parTransId="{029AE6D7-48F0-47CA-9D0A-45068E3C273C}" sibTransId="{FF485EEA-9881-4FAC-B927-DC26ED59845B}"/>
    <dgm:cxn modelId="{AB7CC1C0-BAB2-418A-9404-FB670E3A4CE9}" type="presOf" srcId="{0004ED39-A177-43CB-B7F7-123A275515DA}" destId="{D920C4AD-9B78-472F-99E9-AEC79327989B}" srcOrd="0" destOrd="0" presId="urn:microsoft.com/office/officeart/2008/layout/HexagonCluster"/>
    <dgm:cxn modelId="{4AB6590E-7B66-4C0A-925B-A0BF51E40BF3}" type="presOf" srcId="{FF485EEA-9881-4FAC-B927-DC26ED59845B}" destId="{C7D7DC4B-8462-4350-AE35-D1901E80B8F1}" srcOrd="0" destOrd="0" presId="urn:microsoft.com/office/officeart/2008/layout/HexagonCluster"/>
    <dgm:cxn modelId="{EFA4B078-45F7-4A18-8DAC-9EC39AD70D11}" type="presOf" srcId="{1DFB83D1-B638-47A8-8CD0-1DE4FE9FC946}" destId="{D2C9D144-6361-4DF7-92AB-897D5DD1C939}" srcOrd="0" destOrd="0" presId="urn:microsoft.com/office/officeart/2008/layout/HexagonCluster"/>
    <dgm:cxn modelId="{DC2A314C-171E-4543-8B6D-C0571AD2758F}" srcId="{0004ED39-A177-43CB-B7F7-123A275515DA}" destId="{1DFB83D1-B638-47A8-8CD0-1DE4FE9FC946}" srcOrd="1" destOrd="0" parTransId="{E8C8B34E-1EB5-4A0D-A827-A121642092AA}" sibTransId="{BEDBA46D-9E1A-4A44-BAEF-A9BD39C608AA}"/>
    <dgm:cxn modelId="{65AA0A04-E4F5-4B60-96CA-266CFD466B50}" type="presOf" srcId="{BC837D57-6A23-49FF-8A1F-21A44DC78A3E}" destId="{EBFF6E71-01B2-4447-9978-A5F629BAFCD6}" srcOrd="0" destOrd="0" presId="urn:microsoft.com/office/officeart/2008/layout/HexagonCluster"/>
    <dgm:cxn modelId="{315BAE11-270B-42CA-8133-019DA68A7990}" type="presOf" srcId="{9BF66784-AAF7-4ECE-971A-EE509964702A}" destId="{B4042406-BAD4-4B32-B30D-B11C18A6C346}" srcOrd="0" destOrd="0" presId="urn:microsoft.com/office/officeart/2008/layout/HexagonCluster"/>
    <dgm:cxn modelId="{0DB13992-0472-434A-9047-8F555D09CDD6}" srcId="{0004ED39-A177-43CB-B7F7-123A275515DA}" destId="{9BF66784-AAF7-4ECE-971A-EE509964702A}" srcOrd="0" destOrd="0" parTransId="{72318959-75DB-41FD-BC0F-10F3A93B5810}" sibTransId="{BC837D57-6A23-49FF-8A1F-21A44DC78A3E}"/>
    <dgm:cxn modelId="{B191E2A9-1FF7-4E08-8A11-C848F6072AB6}" type="presOf" srcId="{BEDBA46D-9E1A-4A44-BAEF-A9BD39C608AA}" destId="{9DAECBCC-3328-42EC-AF96-4C23730D826B}" srcOrd="0" destOrd="0" presId="urn:microsoft.com/office/officeart/2008/layout/HexagonCluster"/>
    <dgm:cxn modelId="{4E700309-85C0-4B0F-9A58-E00E68C466BF}" type="presParOf" srcId="{D920C4AD-9B78-472F-99E9-AEC79327989B}" destId="{FDBB4C5E-81E7-4BE3-B635-71007207A908}" srcOrd="0" destOrd="0" presId="urn:microsoft.com/office/officeart/2008/layout/HexagonCluster"/>
    <dgm:cxn modelId="{300D70AF-36C8-45CF-89B6-EB6105630C73}" type="presParOf" srcId="{FDBB4C5E-81E7-4BE3-B635-71007207A908}" destId="{B4042406-BAD4-4B32-B30D-B11C18A6C346}" srcOrd="0" destOrd="0" presId="urn:microsoft.com/office/officeart/2008/layout/HexagonCluster"/>
    <dgm:cxn modelId="{03005BBC-631B-418D-A0F3-4E6F9042157E}" type="presParOf" srcId="{D920C4AD-9B78-472F-99E9-AEC79327989B}" destId="{B47EE08B-E945-4B63-A02E-5E8788E91B89}" srcOrd="1" destOrd="0" presId="urn:microsoft.com/office/officeart/2008/layout/HexagonCluster"/>
    <dgm:cxn modelId="{E8F36A18-CB9C-471A-A82F-79F73704E595}" type="presParOf" srcId="{B47EE08B-E945-4B63-A02E-5E8788E91B89}" destId="{2F51AB77-D332-4E6F-8652-84D61CF58023}" srcOrd="0" destOrd="0" presId="urn:microsoft.com/office/officeart/2008/layout/HexagonCluster"/>
    <dgm:cxn modelId="{8A52A967-3DD9-442B-94C8-2F1E9F870C4D}" type="presParOf" srcId="{D920C4AD-9B78-472F-99E9-AEC79327989B}" destId="{BA94DA57-86EC-4B43-9A15-6A84744A65FE}" srcOrd="2" destOrd="0" presId="urn:microsoft.com/office/officeart/2008/layout/HexagonCluster"/>
    <dgm:cxn modelId="{2A3F8738-6016-459A-8F71-895233C89029}" type="presParOf" srcId="{BA94DA57-86EC-4B43-9A15-6A84744A65FE}" destId="{EBFF6E71-01B2-4447-9978-A5F629BAFCD6}" srcOrd="0" destOrd="0" presId="urn:microsoft.com/office/officeart/2008/layout/HexagonCluster"/>
    <dgm:cxn modelId="{3BDA31D5-CE60-4032-9635-AEAE96E54E68}" type="presParOf" srcId="{D920C4AD-9B78-472F-99E9-AEC79327989B}" destId="{9A67D108-2ECE-47B0-9488-137EE1C44E66}" srcOrd="3" destOrd="0" presId="urn:microsoft.com/office/officeart/2008/layout/HexagonCluster"/>
    <dgm:cxn modelId="{FD94A01E-1C23-4370-A3A3-B7111E7D9823}" type="presParOf" srcId="{9A67D108-2ECE-47B0-9488-137EE1C44E66}" destId="{918FF9A6-5B3A-47A0-8A0E-1D696F75F989}" srcOrd="0" destOrd="0" presId="urn:microsoft.com/office/officeart/2008/layout/HexagonCluster"/>
    <dgm:cxn modelId="{1B15720F-EBE6-4B10-A8D7-A08474C3BF49}" type="presParOf" srcId="{D920C4AD-9B78-472F-99E9-AEC79327989B}" destId="{3EBBF5C8-013C-4C10-9634-9970912FFAE9}" srcOrd="4" destOrd="0" presId="urn:microsoft.com/office/officeart/2008/layout/HexagonCluster"/>
    <dgm:cxn modelId="{46654F84-0D33-4AB1-9BFA-8DFFF6682249}" type="presParOf" srcId="{3EBBF5C8-013C-4C10-9634-9970912FFAE9}" destId="{D2C9D144-6361-4DF7-92AB-897D5DD1C939}" srcOrd="0" destOrd="0" presId="urn:microsoft.com/office/officeart/2008/layout/HexagonCluster"/>
    <dgm:cxn modelId="{8E443428-B259-47AF-9360-53CF24202EA8}" type="presParOf" srcId="{D920C4AD-9B78-472F-99E9-AEC79327989B}" destId="{6946FA42-136D-4EB3-9845-8E25A6AE1B0B}" srcOrd="5" destOrd="0" presId="urn:microsoft.com/office/officeart/2008/layout/HexagonCluster"/>
    <dgm:cxn modelId="{8C3BBC6A-0EFC-442F-A3DC-1C2D75845FBF}" type="presParOf" srcId="{6946FA42-136D-4EB3-9845-8E25A6AE1B0B}" destId="{5459D2CF-5F83-42E1-B67D-1E9675EA007E}" srcOrd="0" destOrd="0" presId="urn:microsoft.com/office/officeart/2008/layout/HexagonCluster"/>
    <dgm:cxn modelId="{50A1DFC0-0130-458D-8CF8-FEFEB9FD92B6}" type="presParOf" srcId="{D920C4AD-9B78-472F-99E9-AEC79327989B}" destId="{1D78C8D3-F0FB-42E2-A3FF-C073EE79E796}" srcOrd="6" destOrd="0" presId="urn:microsoft.com/office/officeart/2008/layout/HexagonCluster"/>
    <dgm:cxn modelId="{E4DB7C7A-D5CB-4F3F-AB66-921164C0B59A}" type="presParOf" srcId="{1D78C8D3-F0FB-42E2-A3FF-C073EE79E796}" destId="{9DAECBCC-3328-42EC-AF96-4C23730D826B}" srcOrd="0" destOrd="0" presId="urn:microsoft.com/office/officeart/2008/layout/HexagonCluster"/>
    <dgm:cxn modelId="{D0062D35-BEE2-4472-8969-3E3072D8A5C0}" type="presParOf" srcId="{D920C4AD-9B78-472F-99E9-AEC79327989B}" destId="{BB914D44-C217-4E5B-831F-DCF7547F6F92}" srcOrd="7" destOrd="0" presId="urn:microsoft.com/office/officeart/2008/layout/HexagonCluster"/>
    <dgm:cxn modelId="{483BC2E7-6FE4-4103-A96A-A978B227651B}" type="presParOf" srcId="{BB914D44-C217-4E5B-831F-DCF7547F6F92}" destId="{9CE837AC-27B4-4C0C-B045-8BB02FD865A5}" srcOrd="0" destOrd="0" presId="urn:microsoft.com/office/officeart/2008/layout/HexagonCluster"/>
    <dgm:cxn modelId="{644948B8-B9B7-4C96-936D-D448F3383D5A}" type="presParOf" srcId="{D920C4AD-9B78-472F-99E9-AEC79327989B}" destId="{1E7D9BA5-E1A0-47B7-B3C9-617E66F3C3AC}" srcOrd="8" destOrd="0" presId="urn:microsoft.com/office/officeart/2008/layout/HexagonCluster"/>
    <dgm:cxn modelId="{16CD10CF-8B28-4E48-B3DA-83F546EC055F}" type="presParOf" srcId="{1E7D9BA5-E1A0-47B7-B3C9-617E66F3C3AC}" destId="{64E9CC4B-5CE5-4FAA-9B9B-DA2C9B01E0B1}" srcOrd="0" destOrd="0" presId="urn:microsoft.com/office/officeart/2008/layout/HexagonCluster"/>
    <dgm:cxn modelId="{AA1E97AE-D9CC-4985-9618-2F97E22041F1}" type="presParOf" srcId="{D920C4AD-9B78-472F-99E9-AEC79327989B}" destId="{AF500969-8187-4490-B2B2-462D318BB377}" srcOrd="9" destOrd="0" presId="urn:microsoft.com/office/officeart/2008/layout/HexagonCluster"/>
    <dgm:cxn modelId="{837C9B07-E92D-4092-B59F-8C3D7F0FE7AD}" type="presParOf" srcId="{AF500969-8187-4490-B2B2-462D318BB377}" destId="{9C029C4B-8377-4B1C-AFFA-BE110D0EC612}" srcOrd="0" destOrd="0" presId="urn:microsoft.com/office/officeart/2008/layout/HexagonCluster"/>
    <dgm:cxn modelId="{919BC631-D86E-4152-9A8D-C45014D8EC32}" type="presParOf" srcId="{D920C4AD-9B78-472F-99E9-AEC79327989B}" destId="{63C34647-BD5D-4EB8-B03C-8E6A26AFE1F9}" srcOrd="10" destOrd="0" presId="urn:microsoft.com/office/officeart/2008/layout/HexagonCluster"/>
    <dgm:cxn modelId="{70869B0C-9734-45F7-8F45-C578E825B1D6}" type="presParOf" srcId="{63C34647-BD5D-4EB8-B03C-8E6A26AFE1F9}" destId="{C7D7DC4B-8462-4350-AE35-D1901E80B8F1}" srcOrd="0" destOrd="0" presId="urn:microsoft.com/office/officeart/2008/layout/HexagonCluster"/>
    <dgm:cxn modelId="{C1B68F91-D949-47E3-9E21-53134DBBBE7C}" type="presParOf" srcId="{D920C4AD-9B78-472F-99E9-AEC79327989B}" destId="{F3B2A56A-9A12-4362-9CC5-B4BDCB89FA98}" srcOrd="11" destOrd="0" presId="urn:microsoft.com/office/officeart/2008/layout/HexagonCluster"/>
    <dgm:cxn modelId="{A642F454-01CA-404C-882A-369662CD9124}" type="presParOf" srcId="{F3B2A56A-9A12-4362-9CC5-B4BDCB89FA98}" destId="{DE041224-EF38-4C42-82B7-3A6FAED512BD}" srcOrd="0" destOrd="0" presId="urn:microsoft.com/office/officeart/2008/layout/HexagonCluster"/>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004ED39-A177-43CB-B7F7-123A275515DA}" type="doc">
      <dgm:prSet loTypeId="urn:microsoft.com/office/officeart/2008/layout/HexagonCluster" loCatId="relationship" qsTypeId="urn:microsoft.com/office/officeart/2005/8/quickstyle/simple1" qsCatId="simple" csTypeId="urn:microsoft.com/office/officeart/2005/8/colors/colorful3" csCatId="colorful" phldr="1"/>
      <dgm:spPr/>
      <dgm:t>
        <a:bodyPr/>
        <a:lstStyle/>
        <a:p>
          <a:endParaRPr lang="en-US"/>
        </a:p>
      </dgm:t>
    </dgm:pt>
    <dgm:pt modelId="{9BF66784-AAF7-4ECE-971A-EE509964702A}">
      <dgm:prSet phldrT="[Text]" custT="1"/>
      <dgm:spPr/>
      <dgm:t>
        <a:bodyPr/>
        <a:lstStyle/>
        <a:p>
          <a:r>
            <a:rPr lang="en-US" sz="1000" dirty="0"/>
            <a:t>Policy  entities</a:t>
          </a:r>
        </a:p>
      </dgm:t>
    </dgm:pt>
    <dgm:pt modelId="{72318959-75DB-41FD-BC0F-10F3A93B5810}" type="parTrans" cxnId="{0DB13992-0472-434A-9047-8F555D09CDD6}">
      <dgm:prSet/>
      <dgm:spPr/>
      <dgm:t>
        <a:bodyPr/>
        <a:lstStyle/>
        <a:p>
          <a:endParaRPr lang="en-US"/>
        </a:p>
      </dgm:t>
    </dgm:pt>
    <dgm:pt modelId="{BC837D57-6A23-49FF-8A1F-21A44DC78A3E}" type="sibTrans" cxnId="{0DB13992-0472-434A-9047-8F555D09CDD6}">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1000" r="-11000"/>
          </a:stretch>
        </a:blipFill>
      </dgm:spPr>
      <dgm:t>
        <a:bodyPr/>
        <a:lstStyle/>
        <a:p>
          <a:endParaRPr lang="en-US"/>
        </a:p>
      </dgm:t>
    </dgm:pt>
    <dgm:pt modelId="{1DFB83D1-B638-47A8-8CD0-1DE4FE9FC946}">
      <dgm:prSet phldrT="[Text]" custT="1"/>
      <dgm:spPr/>
      <dgm:t>
        <a:bodyPr/>
        <a:lstStyle/>
        <a:p>
          <a:r>
            <a:rPr lang="en-US" sz="1000" b="0" dirty="0"/>
            <a:t>Industry</a:t>
          </a:r>
        </a:p>
      </dgm:t>
    </dgm:pt>
    <dgm:pt modelId="{E8C8B34E-1EB5-4A0D-A827-A121642092AA}" type="parTrans" cxnId="{DC2A314C-171E-4543-8B6D-C0571AD2758F}">
      <dgm:prSet/>
      <dgm:spPr/>
      <dgm:t>
        <a:bodyPr/>
        <a:lstStyle/>
        <a:p>
          <a:endParaRPr lang="en-US"/>
        </a:p>
      </dgm:t>
    </dgm:pt>
    <dgm:pt modelId="{BEDBA46D-9E1A-4A44-BAEF-A9BD39C608AA}" type="sibTrans" cxnId="{DC2A314C-171E-4543-8B6D-C0571AD2758F}">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8000" b="-8000"/>
          </a:stretch>
        </a:blipFill>
      </dgm:spPr>
      <dgm:t>
        <a:bodyPr/>
        <a:lstStyle/>
        <a:p>
          <a:endParaRPr lang="en-US"/>
        </a:p>
      </dgm:t>
    </dgm:pt>
    <dgm:pt modelId="{F4A18666-9B14-43D9-95B3-4408FED8D99A}">
      <dgm:prSet phldrT="[Text]" custT="1"/>
      <dgm:spPr/>
      <dgm:t>
        <a:bodyPr/>
        <a:lstStyle/>
        <a:p>
          <a:r>
            <a:rPr lang="en-US" sz="1050" dirty="0"/>
            <a:t>STEM Society</a:t>
          </a:r>
        </a:p>
      </dgm:t>
    </dgm:pt>
    <dgm:pt modelId="{029AE6D7-48F0-47CA-9D0A-45068E3C273C}" type="parTrans" cxnId="{752274B2-64C9-43E5-8F95-E4FD0E2AD63B}">
      <dgm:prSet/>
      <dgm:spPr/>
      <dgm:t>
        <a:bodyPr/>
        <a:lstStyle/>
        <a:p>
          <a:endParaRPr lang="en-US"/>
        </a:p>
      </dgm:t>
    </dgm:pt>
    <dgm:pt modelId="{FF485EEA-9881-4FAC-B927-DC26ED59845B}" type="sibTrans" cxnId="{752274B2-64C9-43E5-8F95-E4FD0E2AD63B}">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6000" r="-16000"/>
          </a:stretch>
        </a:blipFill>
      </dgm:spPr>
      <dgm:t>
        <a:bodyPr/>
        <a:lstStyle/>
        <a:p>
          <a:endParaRPr lang="en-US"/>
        </a:p>
      </dgm:t>
    </dgm:pt>
    <dgm:pt modelId="{D920C4AD-9B78-472F-99E9-AEC79327989B}" type="pres">
      <dgm:prSet presAssocID="{0004ED39-A177-43CB-B7F7-123A275515DA}" presName="Name0" presStyleCnt="0">
        <dgm:presLayoutVars>
          <dgm:chMax val="21"/>
          <dgm:chPref val="21"/>
        </dgm:presLayoutVars>
      </dgm:prSet>
      <dgm:spPr/>
    </dgm:pt>
    <dgm:pt modelId="{FDBB4C5E-81E7-4BE3-B635-71007207A908}" type="pres">
      <dgm:prSet presAssocID="{9BF66784-AAF7-4ECE-971A-EE509964702A}" presName="text1" presStyleCnt="0"/>
      <dgm:spPr/>
    </dgm:pt>
    <dgm:pt modelId="{B4042406-BAD4-4B32-B30D-B11C18A6C346}" type="pres">
      <dgm:prSet presAssocID="{9BF66784-AAF7-4ECE-971A-EE509964702A}" presName="textRepeatNode" presStyleLbl="alignNode1" presStyleIdx="0" presStyleCnt="3">
        <dgm:presLayoutVars>
          <dgm:chMax val="0"/>
          <dgm:chPref val="0"/>
          <dgm:bulletEnabled val="1"/>
        </dgm:presLayoutVars>
      </dgm:prSet>
      <dgm:spPr/>
    </dgm:pt>
    <dgm:pt modelId="{B47EE08B-E945-4B63-A02E-5E8788E91B89}" type="pres">
      <dgm:prSet presAssocID="{9BF66784-AAF7-4ECE-971A-EE509964702A}" presName="textaccent1" presStyleCnt="0"/>
      <dgm:spPr/>
    </dgm:pt>
    <dgm:pt modelId="{2F51AB77-D332-4E6F-8652-84D61CF58023}" type="pres">
      <dgm:prSet presAssocID="{9BF66784-AAF7-4ECE-971A-EE509964702A}" presName="accentRepeatNode" presStyleLbl="solidAlignAcc1" presStyleIdx="0" presStyleCnt="6"/>
      <dgm:spPr/>
    </dgm:pt>
    <dgm:pt modelId="{BA94DA57-86EC-4B43-9A15-6A84744A65FE}" type="pres">
      <dgm:prSet presAssocID="{BC837D57-6A23-49FF-8A1F-21A44DC78A3E}" presName="image1" presStyleCnt="0"/>
      <dgm:spPr/>
    </dgm:pt>
    <dgm:pt modelId="{EBFF6E71-01B2-4447-9978-A5F629BAFCD6}" type="pres">
      <dgm:prSet presAssocID="{BC837D57-6A23-49FF-8A1F-21A44DC78A3E}" presName="imageRepeatNode" presStyleLbl="alignAcc1" presStyleIdx="0" presStyleCnt="3"/>
      <dgm:spPr/>
    </dgm:pt>
    <dgm:pt modelId="{9A67D108-2ECE-47B0-9488-137EE1C44E66}" type="pres">
      <dgm:prSet presAssocID="{BC837D57-6A23-49FF-8A1F-21A44DC78A3E}" presName="imageaccent1" presStyleCnt="0"/>
      <dgm:spPr/>
    </dgm:pt>
    <dgm:pt modelId="{918FF9A6-5B3A-47A0-8A0E-1D696F75F989}" type="pres">
      <dgm:prSet presAssocID="{BC837D57-6A23-49FF-8A1F-21A44DC78A3E}" presName="accentRepeatNode" presStyleLbl="solidAlignAcc1" presStyleIdx="1" presStyleCnt="6"/>
      <dgm:spPr/>
    </dgm:pt>
    <dgm:pt modelId="{3EBBF5C8-013C-4C10-9634-9970912FFAE9}" type="pres">
      <dgm:prSet presAssocID="{1DFB83D1-B638-47A8-8CD0-1DE4FE9FC946}" presName="text2" presStyleCnt="0"/>
      <dgm:spPr/>
    </dgm:pt>
    <dgm:pt modelId="{D2C9D144-6361-4DF7-92AB-897D5DD1C939}" type="pres">
      <dgm:prSet presAssocID="{1DFB83D1-B638-47A8-8CD0-1DE4FE9FC946}" presName="textRepeatNode" presStyleLbl="alignNode1" presStyleIdx="1" presStyleCnt="3">
        <dgm:presLayoutVars>
          <dgm:chMax val="0"/>
          <dgm:chPref val="0"/>
          <dgm:bulletEnabled val="1"/>
        </dgm:presLayoutVars>
      </dgm:prSet>
      <dgm:spPr/>
    </dgm:pt>
    <dgm:pt modelId="{6946FA42-136D-4EB3-9845-8E25A6AE1B0B}" type="pres">
      <dgm:prSet presAssocID="{1DFB83D1-B638-47A8-8CD0-1DE4FE9FC946}" presName="textaccent2" presStyleCnt="0"/>
      <dgm:spPr/>
    </dgm:pt>
    <dgm:pt modelId="{5459D2CF-5F83-42E1-B67D-1E9675EA007E}" type="pres">
      <dgm:prSet presAssocID="{1DFB83D1-B638-47A8-8CD0-1DE4FE9FC946}" presName="accentRepeatNode" presStyleLbl="solidAlignAcc1" presStyleIdx="2" presStyleCnt="6"/>
      <dgm:spPr/>
    </dgm:pt>
    <dgm:pt modelId="{1D78C8D3-F0FB-42E2-A3FF-C073EE79E796}" type="pres">
      <dgm:prSet presAssocID="{BEDBA46D-9E1A-4A44-BAEF-A9BD39C608AA}" presName="image2" presStyleCnt="0"/>
      <dgm:spPr/>
    </dgm:pt>
    <dgm:pt modelId="{9DAECBCC-3328-42EC-AF96-4C23730D826B}" type="pres">
      <dgm:prSet presAssocID="{BEDBA46D-9E1A-4A44-BAEF-A9BD39C608AA}" presName="imageRepeatNode" presStyleLbl="alignAcc1" presStyleIdx="1" presStyleCnt="3"/>
      <dgm:spPr/>
    </dgm:pt>
    <dgm:pt modelId="{BB914D44-C217-4E5B-831F-DCF7547F6F92}" type="pres">
      <dgm:prSet presAssocID="{BEDBA46D-9E1A-4A44-BAEF-A9BD39C608AA}" presName="imageaccent2" presStyleCnt="0"/>
      <dgm:spPr/>
    </dgm:pt>
    <dgm:pt modelId="{9CE837AC-27B4-4C0C-B045-8BB02FD865A5}" type="pres">
      <dgm:prSet presAssocID="{BEDBA46D-9E1A-4A44-BAEF-A9BD39C608AA}" presName="accentRepeatNode" presStyleLbl="solidAlignAcc1" presStyleIdx="3" presStyleCnt="6"/>
      <dgm:spPr/>
    </dgm:pt>
    <dgm:pt modelId="{1E7D9BA5-E1A0-47B7-B3C9-617E66F3C3AC}" type="pres">
      <dgm:prSet presAssocID="{F4A18666-9B14-43D9-95B3-4408FED8D99A}" presName="text3" presStyleCnt="0"/>
      <dgm:spPr/>
    </dgm:pt>
    <dgm:pt modelId="{64E9CC4B-5CE5-4FAA-9B9B-DA2C9B01E0B1}" type="pres">
      <dgm:prSet presAssocID="{F4A18666-9B14-43D9-95B3-4408FED8D99A}" presName="textRepeatNode" presStyleLbl="alignNode1" presStyleIdx="2" presStyleCnt="3">
        <dgm:presLayoutVars>
          <dgm:chMax val="0"/>
          <dgm:chPref val="0"/>
          <dgm:bulletEnabled val="1"/>
        </dgm:presLayoutVars>
      </dgm:prSet>
      <dgm:spPr/>
    </dgm:pt>
    <dgm:pt modelId="{AF500969-8187-4490-B2B2-462D318BB377}" type="pres">
      <dgm:prSet presAssocID="{F4A18666-9B14-43D9-95B3-4408FED8D99A}" presName="textaccent3" presStyleCnt="0"/>
      <dgm:spPr/>
    </dgm:pt>
    <dgm:pt modelId="{9C029C4B-8377-4B1C-AFFA-BE110D0EC612}" type="pres">
      <dgm:prSet presAssocID="{F4A18666-9B14-43D9-95B3-4408FED8D99A}" presName="accentRepeatNode" presStyleLbl="solidAlignAcc1" presStyleIdx="4" presStyleCnt="6"/>
      <dgm:spPr/>
    </dgm:pt>
    <dgm:pt modelId="{63C34647-BD5D-4EB8-B03C-8E6A26AFE1F9}" type="pres">
      <dgm:prSet presAssocID="{FF485EEA-9881-4FAC-B927-DC26ED59845B}" presName="image3" presStyleCnt="0"/>
      <dgm:spPr/>
    </dgm:pt>
    <dgm:pt modelId="{C7D7DC4B-8462-4350-AE35-D1901E80B8F1}" type="pres">
      <dgm:prSet presAssocID="{FF485EEA-9881-4FAC-B927-DC26ED59845B}" presName="imageRepeatNode" presStyleLbl="alignAcc1" presStyleIdx="2" presStyleCnt="3"/>
      <dgm:spPr/>
    </dgm:pt>
    <dgm:pt modelId="{F3B2A56A-9A12-4362-9CC5-B4BDCB89FA98}" type="pres">
      <dgm:prSet presAssocID="{FF485EEA-9881-4FAC-B927-DC26ED59845B}" presName="imageaccent3" presStyleCnt="0"/>
      <dgm:spPr/>
    </dgm:pt>
    <dgm:pt modelId="{DE041224-EF38-4C42-82B7-3A6FAED512BD}" type="pres">
      <dgm:prSet presAssocID="{FF485EEA-9881-4FAC-B927-DC26ED59845B}" presName="accentRepeatNode" presStyleLbl="solidAlignAcc1" presStyleIdx="5" presStyleCnt="6"/>
      <dgm:spPr/>
    </dgm:pt>
  </dgm:ptLst>
  <dgm:cxnLst>
    <dgm:cxn modelId="{752274B2-64C9-43E5-8F95-E4FD0E2AD63B}" srcId="{0004ED39-A177-43CB-B7F7-123A275515DA}" destId="{F4A18666-9B14-43D9-95B3-4408FED8D99A}" srcOrd="2" destOrd="0" parTransId="{029AE6D7-48F0-47CA-9D0A-45068E3C273C}" sibTransId="{FF485EEA-9881-4FAC-B927-DC26ED59845B}"/>
    <dgm:cxn modelId="{267FA051-2522-4FAB-A8D7-7C0E568B7AFB}" type="presOf" srcId="{BEDBA46D-9E1A-4A44-BAEF-A9BD39C608AA}" destId="{9DAECBCC-3328-42EC-AF96-4C23730D826B}" srcOrd="0" destOrd="0" presId="urn:microsoft.com/office/officeart/2008/layout/HexagonCluster"/>
    <dgm:cxn modelId="{1A46293F-8332-4952-96A6-FE580E36D7FB}" type="presOf" srcId="{9BF66784-AAF7-4ECE-971A-EE509964702A}" destId="{B4042406-BAD4-4B32-B30D-B11C18A6C346}" srcOrd="0" destOrd="0" presId="urn:microsoft.com/office/officeart/2008/layout/HexagonCluster"/>
    <dgm:cxn modelId="{DC2A314C-171E-4543-8B6D-C0571AD2758F}" srcId="{0004ED39-A177-43CB-B7F7-123A275515DA}" destId="{1DFB83D1-B638-47A8-8CD0-1DE4FE9FC946}" srcOrd="1" destOrd="0" parTransId="{E8C8B34E-1EB5-4A0D-A827-A121642092AA}" sibTransId="{BEDBA46D-9E1A-4A44-BAEF-A9BD39C608AA}"/>
    <dgm:cxn modelId="{B5446BA7-1D7B-4A74-A87D-825F62AE456C}" type="presOf" srcId="{F4A18666-9B14-43D9-95B3-4408FED8D99A}" destId="{64E9CC4B-5CE5-4FAA-9B9B-DA2C9B01E0B1}" srcOrd="0" destOrd="0" presId="urn:microsoft.com/office/officeart/2008/layout/HexagonCluster"/>
    <dgm:cxn modelId="{C5D7573B-9551-4E7B-846B-D73CC2D9DC7D}" type="presOf" srcId="{1DFB83D1-B638-47A8-8CD0-1DE4FE9FC946}" destId="{D2C9D144-6361-4DF7-92AB-897D5DD1C939}" srcOrd="0" destOrd="0" presId="urn:microsoft.com/office/officeart/2008/layout/HexagonCluster"/>
    <dgm:cxn modelId="{8A66B999-3ACE-4D78-A3D9-2884DF3CC176}" type="presOf" srcId="{BC837D57-6A23-49FF-8A1F-21A44DC78A3E}" destId="{EBFF6E71-01B2-4447-9978-A5F629BAFCD6}" srcOrd="0" destOrd="0" presId="urn:microsoft.com/office/officeart/2008/layout/HexagonCluster"/>
    <dgm:cxn modelId="{0DB13992-0472-434A-9047-8F555D09CDD6}" srcId="{0004ED39-A177-43CB-B7F7-123A275515DA}" destId="{9BF66784-AAF7-4ECE-971A-EE509964702A}" srcOrd="0" destOrd="0" parTransId="{72318959-75DB-41FD-BC0F-10F3A93B5810}" sibTransId="{BC837D57-6A23-49FF-8A1F-21A44DC78A3E}"/>
    <dgm:cxn modelId="{BF75E863-80BF-4FBD-845D-EDDEA5FA60DF}" type="presOf" srcId="{0004ED39-A177-43CB-B7F7-123A275515DA}" destId="{D920C4AD-9B78-472F-99E9-AEC79327989B}" srcOrd="0" destOrd="0" presId="urn:microsoft.com/office/officeart/2008/layout/HexagonCluster"/>
    <dgm:cxn modelId="{60230243-5822-4B12-9136-819D1C53342C}" type="presOf" srcId="{FF485EEA-9881-4FAC-B927-DC26ED59845B}" destId="{C7D7DC4B-8462-4350-AE35-D1901E80B8F1}" srcOrd="0" destOrd="0" presId="urn:microsoft.com/office/officeart/2008/layout/HexagonCluster"/>
    <dgm:cxn modelId="{B7CCB3C8-B964-4F3A-9FCE-BC9F2575D834}" type="presParOf" srcId="{D920C4AD-9B78-472F-99E9-AEC79327989B}" destId="{FDBB4C5E-81E7-4BE3-B635-71007207A908}" srcOrd="0" destOrd="0" presId="urn:microsoft.com/office/officeart/2008/layout/HexagonCluster"/>
    <dgm:cxn modelId="{0E1B08B3-EAC5-4696-A331-BDD891D6279A}" type="presParOf" srcId="{FDBB4C5E-81E7-4BE3-B635-71007207A908}" destId="{B4042406-BAD4-4B32-B30D-B11C18A6C346}" srcOrd="0" destOrd="0" presId="urn:microsoft.com/office/officeart/2008/layout/HexagonCluster"/>
    <dgm:cxn modelId="{258CAF7A-816A-4D6F-ABCA-BC8F5301E5D3}" type="presParOf" srcId="{D920C4AD-9B78-472F-99E9-AEC79327989B}" destId="{B47EE08B-E945-4B63-A02E-5E8788E91B89}" srcOrd="1" destOrd="0" presId="urn:microsoft.com/office/officeart/2008/layout/HexagonCluster"/>
    <dgm:cxn modelId="{D100F255-738D-46B9-A7C4-A4496B31B19C}" type="presParOf" srcId="{B47EE08B-E945-4B63-A02E-5E8788E91B89}" destId="{2F51AB77-D332-4E6F-8652-84D61CF58023}" srcOrd="0" destOrd="0" presId="urn:microsoft.com/office/officeart/2008/layout/HexagonCluster"/>
    <dgm:cxn modelId="{A1A8F605-08BB-4C81-9C5F-1C8A3D4CFB99}" type="presParOf" srcId="{D920C4AD-9B78-472F-99E9-AEC79327989B}" destId="{BA94DA57-86EC-4B43-9A15-6A84744A65FE}" srcOrd="2" destOrd="0" presId="urn:microsoft.com/office/officeart/2008/layout/HexagonCluster"/>
    <dgm:cxn modelId="{88E5FD75-065B-4D5F-B159-6448236CAE5D}" type="presParOf" srcId="{BA94DA57-86EC-4B43-9A15-6A84744A65FE}" destId="{EBFF6E71-01B2-4447-9978-A5F629BAFCD6}" srcOrd="0" destOrd="0" presId="urn:microsoft.com/office/officeart/2008/layout/HexagonCluster"/>
    <dgm:cxn modelId="{53B5901E-33FB-4C34-BB95-234D1709B878}" type="presParOf" srcId="{D920C4AD-9B78-472F-99E9-AEC79327989B}" destId="{9A67D108-2ECE-47B0-9488-137EE1C44E66}" srcOrd="3" destOrd="0" presId="urn:microsoft.com/office/officeart/2008/layout/HexagonCluster"/>
    <dgm:cxn modelId="{5E90916B-4F7C-41F9-9C17-E024E9E6245D}" type="presParOf" srcId="{9A67D108-2ECE-47B0-9488-137EE1C44E66}" destId="{918FF9A6-5B3A-47A0-8A0E-1D696F75F989}" srcOrd="0" destOrd="0" presId="urn:microsoft.com/office/officeart/2008/layout/HexagonCluster"/>
    <dgm:cxn modelId="{EDB540E6-0702-4640-96DB-83147B46DED8}" type="presParOf" srcId="{D920C4AD-9B78-472F-99E9-AEC79327989B}" destId="{3EBBF5C8-013C-4C10-9634-9970912FFAE9}" srcOrd="4" destOrd="0" presId="urn:microsoft.com/office/officeart/2008/layout/HexagonCluster"/>
    <dgm:cxn modelId="{07F9A35E-D7DE-461C-888D-8797983BE20C}" type="presParOf" srcId="{3EBBF5C8-013C-4C10-9634-9970912FFAE9}" destId="{D2C9D144-6361-4DF7-92AB-897D5DD1C939}" srcOrd="0" destOrd="0" presId="urn:microsoft.com/office/officeart/2008/layout/HexagonCluster"/>
    <dgm:cxn modelId="{77E4FE69-0FEA-42C5-99A1-8E5113D3A1FF}" type="presParOf" srcId="{D920C4AD-9B78-472F-99E9-AEC79327989B}" destId="{6946FA42-136D-4EB3-9845-8E25A6AE1B0B}" srcOrd="5" destOrd="0" presId="urn:microsoft.com/office/officeart/2008/layout/HexagonCluster"/>
    <dgm:cxn modelId="{BB3C5385-EECE-478B-B422-33167CC287D3}" type="presParOf" srcId="{6946FA42-136D-4EB3-9845-8E25A6AE1B0B}" destId="{5459D2CF-5F83-42E1-B67D-1E9675EA007E}" srcOrd="0" destOrd="0" presId="urn:microsoft.com/office/officeart/2008/layout/HexagonCluster"/>
    <dgm:cxn modelId="{B60FFD70-9C1B-4F18-9A3D-D0D2AACBFE8B}" type="presParOf" srcId="{D920C4AD-9B78-472F-99E9-AEC79327989B}" destId="{1D78C8D3-F0FB-42E2-A3FF-C073EE79E796}" srcOrd="6" destOrd="0" presId="urn:microsoft.com/office/officeart/2008/layout/HexagonCluster"/>
    <dgm:cxn modelId="{7FF2EDB3-4EFA-4A2C-8A32-55FBACBBCBFE}" type="presParOf" srcId="{1D78C8D3-F0FB-42E2-A3FF-C073EE79E796}" destId="{9DAECBCC-3328-42EC-AF96-4C23730D826B}" srcOrd="0" destOrd="0" presId="urn:microsoft.com/office/officeart/2008/layout/HexagonCluster"/>
    <dgm:cxn modelId="{92C28F30-703B-4451-AE67-01D65D6E13C5}" type="presParOf" srcId="{D920C4AD-9B78-472F-99E9-AEC79327989B}" destId="{BB914D44-C217-4E5B-831F-DCF7547F6F92}" srcOrd="7" destOrd="0" presId="urn:microsoft.com/office/officeart/2008/layout/HexagonCluster"/>
    <dgm:cxn modelId="{11055C8E-647C-4B91-912C-08EE1B4ABF27}" type="presParOf" srcId="{BB914D44-C217-4E5B-831F-DCF7547F6F92}" destId="{9CE837AC-27B4-4C0C-B045-8BB02FD865A5}" srcOrd="0" destOrd="0" presId="urn:microsoft.com/office/officeart/2008/layout/HexagonCluster"/>
    <dgm:cxn modelId="{A2924462-B9D4-4574-961C-241B423583B1}" type="presParOf" srcId="{D920C4AD-9B78-472F-99E9-AEC79327989B}" destId="{1E7D9BA5-E1A0-47B7-B3C9-617E66F3C3AC}" srcOrd="8" destOrd="0" presId="urn:microsoft.com/office/officeart/2008/layout/HexagonCluster"/>
    <dgm:cxn modelId="{9A7FCB12-6900-4848-AD32-9682D10264EE}" type="presParOf" srcId="{1E7D9BA5-E1A0-47B7-B3C9-617E66F3C3AC}" destId="{64E9CC4B-5CE5-4FAA-9B9B-DA2C9B01E0B1}" srcOrd="0" destOrd="0" presId="urn:microsoft.com/office/officeart/2008/layout/HexagonCluster"/>
    <dgm:cxn modelId="{20365549-5CA4-49B4-841C-8BBBECC065A6}" type="presParOf" srcId="{D920C4AD-9B78-472F-99E9-AEC79327989B}" destId="{AF500969-8187-4490-B2B2-462D318BB377}" srcOrd="9" destOrd="0" presId="urn:microsoft.com/office/officeart/2008/layout/HexagonCluster"/>
    <dgm:cxn modelId="{922EAD3A-45DA-409F-94EC-80827101C44E}" type="presParOf" srcId="{AF500969-8187-4490-B2B2-462D318BB377}" destId="{9C029C4B-8377-4B1C-AFFA-BE110D0EC612}" srcOrd="0" destOrd="0" presId="urn:microsoft.com/office/officeart/2008/layout/HexagonCluster"/>
    <dgm:cxn modelId="{06C28D27-C88F-4E38-B4D6-CAB54ED7EC5B}" type="presParOf" srcId="{D920C4AD-9B78-472F-99E9-AEC79327989B}" destId="{63C34647-BD5D-4EB8-B03C-8E6A26AFE1F9}" srcOrd="10" destOrd="0" presId="urn:microsoft.com/office/officeart/2008/layout/HexagonCluster"/>
    <dgm:cxn modelId="{C462B938-D038-45E5-8A52-344804227C9C}" type="presParOf" srcId="{63C34647-BD5D-4EB8-B03C-8E6A26AFE1F9}" destId="{C7D7DC4B-8462-4350-AE35-D1901E80B8F1}" srcOrd="0" destOrd="0" presId="urn:microsoft.com/office/officeart/2008/layout/HexagonCluster"/>
    <dgm:cxn modelId="{794C84CD-BB9D-48FA-A851-8ECCF7B9FB17}" type="presParOf" srcId="{D920C4AD-9B78-472F-99E9-AEC79327989B}" destId="{F3B2A56A-9A12-4362-9CC5-B4BDCB89FA98}" srcOrd="11" destOrd="0" presId="urn:microsoft.com/office/officeart/2008/layout/HexagonCluster"/>
    <dgm:cxn modelId="{5B36A334-9ACB-45D9-A75B-86B8BDD993E1}" type="presParOf" srcId="{F3B2A56A-9A12-4362-9CC5-B4BDCB89FA98}" destId="{DE041224-EF38-4C42-82B7-3A6FAED512BD}" srcOrd="0" destOrd="0" presId="urn:microsoft.com/office/officeart/2008/layout/HexagonCluster"/>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004ED39-A177-43CB-B7F7-123A275515DA}" type="doc">
      <dgm:prSet loTypeId="urn:microsoft.com/office/officeart/2008/layout/HexagonCluster" loCatId="relationship" qsTypeId="urn:microsoft.com/office/officeart/2005/8/quickstyle/simple1" qsCatId="simple" csTypeId="urn:microsoft.com/office/officeart/2005/8/colors/colorful3" csCatId="colorful" phldr="1"/>
      <dgm:spPr/>
      <dgm:t>
        <a:bodyPr/>
        <a:lstStyle/>
        <a:p>
          <a:endParaRPr lang="en-US"/>
        </a:p>
      </dgm:t>
    </dgm:pt>
    <dgm:pt modelId="{9BF66784-AAF7-4ECE-971A-EE509964702A}">
      <dgm:prSet phldrT="[Text]" custT="1"/>
      <dgm:spPr/>
      <dgm:t>
        <a:bodyPr/>
        <a:lstStyle/>
        <a:p>
          <a:r>
            <a:rPr lang="en-US" sz="1000" dirty="0"/>
            <a:t>Policy  entities</a:t>
          </a:r>
        </a:p>
      </dgm:t>
    </dgm:pt>
    <dgm:pt modelId="{72318959-75DB-41FD-BC0F-10F3A93B5810}" type="parTrans" cxnId="{0DB13992-0472-434A-9047-8F555D09CDD6}">
      <dgm:prSet/>
      <dgm:spPr/>
      <dgm:t>
        <a:bodyPr/>
        <a:lstStyle/>
        <a:p>
          <a:endParaRPr lang="en-US"/>
        </a:p>
      </dgm:t>
    </dgm:pt>
    <dgm:pt modelId="{BC837D57-6A23-49FF-8A1F-21A44DC78A3E}" type="sibTrans" cxnId="{0DB13992-0472-434A-9047-8F555D09CDD6}">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1000" r="-11000"/>
          </a:stretch>
        </a:blipFill>
      </dgm:spPr>
      <dgm:t>
        <a:bodyPr/>
        <a:lstStyle/>
        <a:p>
          <a:endParaRPr lang="en-US"/>
        </a:p>
      </dgm:t>
    </dgm:pt>
    <dgm:pt modelId="{1DFB83D1-B638-47A8-8CD0-1DE4FE9FC946}">
      <dgm:prSet phldrT="[Text]" custT="1"/>
      <dgm:spPr/>
      <dgm:t>
        <a:bodyPr/>
        <a:lstStyle/>
        <a:p>
          <a:r>
            <a:rPr lang="en-US" sz="1000" b="0" dirty="0"/>
            <a:t>Industry</a:t>
          </a:r>
        </a:p>
      </dgm:t>
    </dgm:pt>
    <dgm:pt modelId="{E8C8B34E-1EB5-4A0D-A827-A121642092AA}" type="parTrans" cxnId="{DC2A314C-171E-4543-8B6D-C0571AD2758F}">
      <dgm:prSet/>
      <dgm:spPr/>
      <dgm:t>
        <a:bodyPr/>
        <a:lstStyle/>
        <a:p>
          <a:endParaRPr lang="en-US"/>
        </a:p>
      </dgm:t>
    </dgm:pt>
    <dgm:pt modelId="{BEDBA46D-9E1A-4A44-BAEF-A9BD39C608AA}" type="sibTrans" cxnId="{DC2A314C-171E-4543-8B6D-C0571AD2758F}">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8000" b="-8000"/>
          </a:stretch>
        </a:blipFill>
      </dgm:spPr>
      <dgm:t>
        <a:bodyPr/>
        <a:lstStyle/>
        <a:p>
          <a:endParaRPr lang="en-US"/>
        </a:p>
      </dgm:t>
    </dgm:pt>
    <dgm:pt modelId="{F4A18666-9B14-43D9-95B3-4408FED8D99A}">
      <dgm:prSet phldrT="[Text]" custT="1"/>
      <dgm:spPr/>
      <dgm:t>
        <a:bodyPr/>
        <a:lstStyle/>
        <a:p>
          <a:r>
            <a:rPr lang="en-US" sz="1050" dirty="0"/>
            <a:t>STEM Society</a:t>
          </a:r>
        </a:p>
      </dgm:t>
    </dgm:pt>
    <dgm:pt modelId="{029AE6D7-48F0-47CA-9D0A-45068E3C273C}" type="parTrans" cxnId="{752274B2-64C9-43E5-8F95-E4FD0E2AD63B}">
      <dgm:prSet/>
      <dgm:spPr/>
      <dgm:t>
        <a:bodyPr/>
        <a:lstStyle/>
        <a:p>
          <a:endParaRPr lang="en-US"/>
        </a:p>
      </dgm:t>
    </dgm:pt>
    <dgm:pt modelId="{FF485EEA-9881-4FAC-B927-DC26ED59845B}" type="sibTrans" cxnId="{752274B2-64C9-43E5-8F95-E4FD0E2AD63B}">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6000" r="-16000"/>
          </a:stretch>
        </a:blipFill>
      </dgm:spPr>
      <dgm:t>
        <a:bodyPr/>
        <a:lstStyle/>
        <a:p>
          <a:endParaRPr lang="en-US"/>
        </a:p>
      </dgm:t>
    </dgm:pt>
    <dgm:pt modelId="{D920C4AD-9B78-472F-99E9-AEC79327989B}" type="pres">
      <dgm:prSet presAssocID="{0004ED39-A177-43CB-B7F7-123A275515DA}" presName="Name0" presStyleCnt="0">
        <dgm:presLayoutVars>
          <dgm:chMax val="21"/>
          <dgm:chPref val="21"/>
        </dgm:presLayoutVars>
      </dgm:prSet>
      <dgm:spPr/>
    </dgm:pt>
    <dgm:pt modelId="{FDBB4C5E-81E7-4BE3-B635-71007207A908}" type="pres">
      <dgm:prSet presAssocID="{9BF66784-AAF7-4ECE-971A-EE509964702A}" presName="text1" presStyleCnt="0"/>
      <dgm:spPr/>
    </dgm:pt>
    <dgm:pt modelId="{B4042406-BAD4-4B32-B30D-B11C18A6C346}" type="pres">
      <dgm:prSet presAssocID="{9BF66784-AAF7-4ECE-971A-EE509964702A}" presName="textRepeatNode" presStyleLbl="alignNode1" presStyleIdx="0" presStyleCnt="3">
        <dgm:presLayoutVars>
          <dgm:chMax val="0"/>
          <dgm:chPref val="0"/>
          <dgm:bulletEnabled val="1"/>
        </dgm:presLayoutVars>
      </dgm:prSet>
      <dgm:spPr/>
    </dgm:pt>
    <dgm:pt modelId="{B47EE08B-E945-4B63-A02E-5E8788E91B89}" type="pres">
      <dgm:prSet presAssocID="{9BF66784-AAF7-4ECE-971A-EE509964702A}" presName="textaccent1" presStyleCnt="0"/>
      <dgm:spPr/>
    </dgm:pt>
    <dgm:pt modelId="{2F51AB77-D332-4E6F-8652-84D61CF58023}" type="pres">
      <dgm:prSet presAssocID="{9BF66784-AAF7-4ECE-971A-EE509964702A}" presName="accentRepeatNode" presStyleLbl="solidAlignAcc1" presStyleIdx="0" presStyleCnt="6"/>
      <dgm:spPr/>
    </dgm:pt>
    <dgm:pt modelId="{BA94DA57-86EC-4B43-9A15-6A84744A65FE}" type="pres">
      <dgm:prSet presAssocID="{BC837D57-6A23-49FF-8A1F-21A44DC78A3E}" presName="image1" presStyleCnt="0"/>
      <dgm:spPr/>
    </dgm:pt>
    <dgm:pt modelId="{EBFF6E71-01B2-4447-9978-A5F629BAFCD6}" type="pres">
      <dgm:prSet presAssocID="{BC837D57-6A23-49FF-8A1F-21A44DC78A3E}" presName="imageRepeatNode" presStyleLbl="alignAcc1" presStyleIdx="0" presStyleCnt="3"/>
      <dgm:spPr/>
    </dgm:pt>
    <dgm:pt modelId="{9A67D108-2ECE-47B0-9488-137EE1C44E66}" type="pres">
      <dgm:prSet presAssocID="{BC837D57-6A23-49FF-8A1F-21A44DC78A3E}" presName="imageaccent1" presStyleCnt="0"/>
      <dgm:spPr/>
    </dgm:pt>
    <dgm:pt modelId="{918FF9A6-5B3A-47A0-8A0E-1D696F75F989}" type="pres">
      <dgm:prSet presAssocID="{BC837D57-6A23-49FF-8A1F-21A44DC78A3E}" presName="accentRepeatNode" presStyleLbl="solidAlignAcc1" presStyleIdx="1" presStyleCnt="6"/>
      <dgm:spPr/>
    </dgm:pt>
    <dgm:pt modelId="{3EBBF5C8-013C-4C10-9634-9970912FFAE9}" type="pres">
      <dgm:prSet presAssocID="{1DFB83D1-B638-47A8-8CD0-1DE4FE9FC946}" presName="text2" presStyleCnt="0"/>
      <dgm:spPr/>
    </dgm:pt>
    <dgm:pt modelId="{D2C9D144-6361-4DF7-92AB-897D5DD1C939}" type="pres">
      <dgm:prSet presAssocID="{1DFB83D1-B638-47A8-8CD0-1DE4FE9FC946}" presName="textRepeatNode" presStyleLbl="alignNode1" presStyleIdx="1" presStyleCnt="3">
        <dgm:presLayoutVars>
          <dgm:chMax val="0"/>
          <dgm:chPref val="0"/>
          <dgm:bulletEnabled val="1"/>
        </dgm:presLayoutVars>
      </dgm:prSet>
      <dgm:spPr/>
    </dgm:pt>
    <dgm:pt modelId="{6946FA42-136D-4EB3-9845-8E25A6AE1B0B}" type="pres">
      <dgm:prSet presAssocID="{1DFB83D1-B638-47A8-8CD0-1DE4FE9FC946}" presName="textaccent2" presStyleCnt="0"/>
      <dgm:spPr/>
    </dgm:pt>
    <dgm:pt modelId="{5459D2CF-5F83-42E1-B67D-1E9675EA007E}" type="pres">
      <dgm:prSet presAssocID="{1DFB83D1-B638-47A8-8CD0-1DE4FE9FC946}" presName="accentRepeatNode" presStyleLbl="solidAlignAcc1" presStyleIdx="2" presStyleCnt="6"/>
      <dgm:spPr/>
    </dgm:pt>
    <dgm:pt modelId="{1D78C8D3-F0FB-42E2-A3FF-C073EE79E796}" type="pres">
      <dgm:prSet presAssocID="{BEDBA46D-9E1A-4A44-BAEF-A9BD39C608AA}" presName="image2" presStyleCnt="0"/>
      <dgm:spPr/>
    </dgm:pt>
    <dgm:pt modelId="{9DAECBCC-3328-42EC-AF96-4C23730D826B}" type="pres">
      <dgm:prSet presAssocID="{BEDBA46D-9E1A-4A44-BAEF-A9BD39C608AA}" presName="imageRepeatNode" presStyleLbl="alignAcc1" presStyleIdx="1" presStyleCnt="3"/>
      <dgm:spPr/>
    </dgm:pt>
    <dgm:pt modelId="{BB914D44-C217-4E5B-831F-DCF7547F6F92}" type="pres">
      <dgm:prSet presAssocID="{BEDBA46D-9E1A-4A44-BAEF-A9BD39C608AA}" presName="imageaccent2" presStyleCnt="0"/>
      <dgm:spPr/>
    </dgm:pt>
    <dgm:pt modelId="{9CE837AC-27B4-4C0C-B045-8BB02FD865A5}" type="pres">
      <dgm:prSet presAssocID="{BEDBA46D-9E1A-4A44-BAEF-A9BD39C608AA}" presName="accentRepeatNode" presStyleLbl="solidAlignAcc1" presStyleIdx="3" presStyleCnt="6"/>
      <dgm:spPr/>
    </dgm:pt>
    <dgm:pt modelId="{1E7D9BA5-E1A0-47B7-B3C9-617E66F3C3AC}" type="pres">
      <dgm:prSet presAssocID="{F4A18666-9B14-43D9-95B3-4408FED8D99A}" presName="text3" presStyleCnt="0"/>
      <dgm:spPr/>
    </dgm:pt>
    <dgm:pt modelId="{64E9CC4B-5CE5-4FAA-9B9B-DA2C9B01E0B1}" type="pres">
      <dgm:prSet presAssocID="{F4A18666-9B14-43D9-95B3-4408FED8D99A}" presName="textRepeatNode" presStyleLbl="alignNode1" presStyleIdx="2" presStyleCnt="3">
        <dgm:presLayoutVars>
          <dgm:chMax val="0"/>
          <dgm:chPref val="0"/>
          <dgm:bulletEnabled val="1"/>
        </dgm:presLayoutVars>
      </dgm:prSet>
      <dgm:spPr/>
    </dgm:pt>
    <dgm:pt modelId="{AF500969-8187-4490-B2B2-462D318BB377}" type="pres">
      <dgm:prSet presAssocID="{F4A18666-9B14-43D9-95B3-4408FED8D99A}" presName="textaccent3" presStyleCnt="0"/>
      <dgm:spPr/>
    </dgm:pt>
    <dgm:pt modelId="{9C029C4B-8377-4B1C-AFFA-BE110D0EC612}" type="pres">
      <dgm:prSet presAssocID="{F4A18666-9B14-43D9-95B3-4408FED8D99A}" presName="accentRepeatNode" presStyleLbl="solidAlignAcc1" presStyleIdx="4" presStyleCnt="6"/>
      <dgm:spPr/>
    </dgm:pt>
    <dgm:pt modelId="{63C34647-BD5D-4EB8-B03C-8E6A26AFE1F9}" type="pres">
      <dgm:prSet presAssocID="{FF485EEA-9881-4FAC-B927-DC26ED59845B}" presName="image3" presStyleCnt="0"/>
      <dgm:spPr/>
    </dgm:pt>
    <dgm:pt modelId="{C7D7DC4B-8462-4350-AE35-D1901E80B8F1}" type="pres">
      <dgm:prSet presAssocID="{FF485EEA-9881-4FAC-B927-DC26ED59845B}" presName="imageRepeatNode" presStyleLbl="alignAcc1" presStyleIdx="2" presStyleCnt="3"/>
      <dgm:spPr/>
    </dgm:pt>
    <dgm:pt modelId="{F3B2A56A-9A12-4362-9CC5-B4BDCB89FA98}" type="pres">
      <dgm:prSet presAssocID="{FF485EEA-9881-4FAC-B927-DC26ED59845B}" presName="imageaccent3" presStyleCnt="0"/>
      <dgm:spPr/>
    </dgm:pt>
    <dgm:pt modelId="{DE041224-EF38-4C42-82B7-3A6FAED512BD}" type="pres">
      <dgm:prSet presAssocID="{FF485EEA-9881-4FAC-B927-DC26ED59845B}" presName="accentRepeatNode" presStyleLbl="solidAlignAcc1" presStyleIdx="5" presStyleCnt="6"/>
      <dgm:spPr/>
    </dgm:pt>
  </dgm:ptLst>
  <dgm:cxnLst>
    <dgm:cxn modelId="{D8DF56EF-6D37-4A0F-BD53-5581D9E54934}" type="presOf" srcId="{9BF66784-AAF7-4ECE-971A-EE509964702A}" destId="{B4042406-BAD4-4B32-B30D-B11C18A6C346}" srcOrd="0" destOrd="0" presId="urn:microsoft.com/office/officeart/2008/layout/HexagonCluster"/>
    <dgm:cxn modelId="{752274B2-64C9-43E5-8F95-E4FD0E2AD63B}" srcId="{0004ED39-A177-43CB-B7F7-123A275515DA}" destId="{F4A18666-9B14-43D9-95B3-4408FED8D99A}" srcOrd="2" destOrd="0" parTransId="{029AE6D7-48F0-47CA-9D0A-45068E3C273C}" sibTransId="{FF485EEA-9881-4FAC-B927-DC26ED59845B}"/>
    <dgm:cxn modelId="{2D3A26D5-5F23-4519-B3E9-67B8AFCC28F0}" type="presOf" srcId="{1DFB83D1-B638-47A8-8CD0-1DE4FE9FC946}" destId="{D2C9D144-6361-4DF7-92AB-897D5DD1C939}" srcOrd="0" destOrd="0" presId="urn:microsoft.com/office/officeart/2008/layout/HexagonCluster"/>
    <dgm:cxn modelId="{DC2A314C-171E-4543-8B6D-C0571AD2758F}" srcId="{0004ED39-A177-43CB-B7F7-123A275515DA}" destId="{1DFB83D1-B638-47A8-8CD0-1DE4FE9FC946}" srcOrd="1" destOrd="0" parTransId="{E8C8B34E-1EB5-4A0D-A827-A121642092AA}" sibTransId="{BEDBA46D-9E1A-4A44-BAEF-A9BD39C608AA}"/>
    <dgm:cxn modelId="{9C635E21-FDED-4E87-8500-91AF2AC0C322}" type="presOf" srcId="{F4A18666-9B14-43D9-95B3-4408FED8D99A}" destId="{64E9CC4B-5CE5-4FAA-9B9B-DA2C9B01E0B1}" srcOrd="0" destOrd="0" presId="urn:microsoft.com/office/officeart/2008/layout/HexagonCluster"/>
    <dgm:cxn modelId="{6DA5BD65-CA06-48F7-864C-C3E150459E27}" type="presOf" srcId="{BC837D57-6A23-49FF-8A1F-21A44DC78A3E}" destId="{EBFF6E71-01B2-4447-9978-A5F629BAFCD6}" srcOrd="0" destOrd="0" presId="urn:microsoft.com/office/officeart/2008/layout/HexagonCluster"/>
    <dgm:cxn modelId="{C2C12E28-07A7-46CD-89F0-4EB64E91186D}" type="presOf" srcId="{BEDBA46D-9E1A-4A44-BAEF-A9BD39C608AA}" destId="{9DAECBCC-3328-42EC-AF96-4C23730D826B}" srcOrd="0" destOrd="0" presId="urn:microsoft.com/office/officeart/2008/layout/HexagonCluster"/>
    <dgm:cxn modelId="{5724762B-8836-417A-B84D-DD62F745CF1B}" type="presOf" srcId="{FF485EEA-9881-4FAC-B927-DC26ED59845B}" destId="{C7D7DC4B-8462-4350-AE35-D1901E80B8F1}" srcOrd="0" destOrd="0" presId="urn:microsoft.com/office/officeart/2008/layout/HexagonCluster"/>
    <dgm:cxn modelId="{0DB13992-0472-434A-9047-8F555D09CDD6}" srcId="{0004ED39-A177-43CB-B7F7-123A275515DA}" destId="{9BF66784-AAF7-4ECE-971A-EE509964702A}" srcOrd="0" destOrd="0" parTransId="{72318959-75DB-41FD-BC0F-10F3A93B5810}" sibTransId="{BC837D57-6A23-49FF-8A1F-21A44DC78A3E}"/>
    <dgm:cxn modelId="{DBF9C9D0-D96B-4A7F-95DF-D683DA68B467}" type="presOf" srcId="{0004ED39-A177-43CB-B7F7-123A275515DA}" destId="{D920C4AD-9B78-472F-99E9-AEC79327989B}" srcOrd="0" destOrd="0" presId="urn:microsoft.com/office/officeart/2008/layout/HexagonCluster"/>
    <dgm:cxn modelId="{CA487237-780F-44DC-B4FF-A4F85007508F}" type="presParOf" srcId="{D920C4AD-9B78-472F-99E9-AEC79327989B}" destId="{FDBB4C5E-81E7-4BE3-B635-71007207A908}" srcOrd="0" destOrd="0" presId="urn:microsoft.com/office/officeart/2008/layout/HexagonCluster"/>
    <dgm:cxn modelId="{0C0A2A0E-0250-41D2-AB9B-5A62EF32B615}" type="presParOf" srcId="{FDBB4C5E-81E7-4BE3-B635-71007207A908}" destId="{B4042406-BAD4-4B32-B30D-B11C18A6C346}" srcOrd="0" destOrd="0" presId="urn:microsoft.com/office/officeart/2008/layout/HexagonCluster"/>
    <dgm:cxn modelId="{A8A74F06-6232-4949-9D3A-3687646A5A8E}" type="presParOf" srcId="{D920C4AD-9B78-472F-99E9-AEC79327989B}" destId="{B47EE08B-E945-4B63-A02E-5E8788E91B89}" srcOrd="1" destOrd="0" presId="urn:microsoft.com/office/officeart/2008/layout/HexagonCluster"/>
    <dgm:cxn modelId="{AE10B0FB-D7C0-415F-97A7-F6955C6A3807}" type="presParOf" srcId="{B47EE08B-E945-4B63-A02E-5E8788E91B89}" destId="{2F51AB77-D332-4E6F-8652-84D61CF58023}" srcOrd="0" destOrd="0" presId="urn:microsoft.com/office/officeart/2008/layout/HexagonCluster"/>
    <dgm:cxn modelId="{1227CD26-40A1-46EA-90D3-374EFE278BB2}" type="presParOf" srcId="{D920C4AD-9B78-472F-99E9-AEC79327989B}" destId="{BA94DA57-86EC-4B43-9A15-6A84744A65FE}" srcOrd="2" destOrd="0" presId="urn:microsoft.com/office/officeart/2008/layout/HexagonCluster"/>
    <dgm:cxn modelId="{5B1C63B4-8E44-4D99-A205-24CC26952B8B}" type="presParOf" srcId="{BA94DA57-86EC-4B43-9A15-6A84744A65FE}" destId="{EBFF6E71-01B2-4447-9978-A5F629BAFCD6}" srcOrd="0" destOrd="0" presId="urn:microsoft.com/office/officeart/2008/layout/HexagonCluster"/>
    <dgm:cxn modelId="{DCD7E40F-A341-4679-A97D-10AD64E11B69}" type="presParOf" srcId="{D920C4AD-9B78-472F-99E9-AEC79327989B}" destId="{9A67D108-2ECE-47B0-9488-137EE1C44E66}" srcOrd="3" destOrd="0" presId="urn:microsoft.com/office/officeart/2008/layout/HexagonCluster"/>
    <dgm:cxn modelId="{0F4C1E6C-3F7B-4E87-AA81-7B584E3E2B18}" type="presParOf" srcId="{9A67D108-2ECE-47B0-9488-137EE1C44E66}" destId="{918FF9A6-5B3A-47A0-8A0E-1D696F75F989}" srcOrd="0" destOrd="0" presId="urn:microsoft.com/office/officeart/2008/layout/HexagonCluster"/>
    <dgm:cxn modelId="{488E7B5E-8D7D-4324-8B52-B187B1E63490}" type="presParOf" srcId="{D920C4AD-9B78-472F-99E9-AEC79327989B}" destId="{3EBBF5C8-013C-4C10-9634-9970912FFAE9}" srcOrd="4" destOrd="0" presId="urn:microsoft.com/office/officeart/2008/layout/HexagonCluster"/>
    <dgm:cxn modelId="{0E1B7484-B54D-4DB8-A780-BD87001D07CE}" type="presParOf" srcId="{3EBBF5C8-013C-4C10-9634-9970912FFAE9}" destId="{D2C9D144-6361-4DF7-92AB-897D5DD1C939}" srcOrd="0" destOrd="0" presId="urn:microsoft.com/office/officeart/2008/layout/HexagonCluster"/>
    <dgm:cxn modelId="{23446322-808D-429D-8796-60A9D2850499}" type="presParOf" srcId="{D920C4AD-9B78-472F-99E9-AEC79327989B}" destId="{6946FA42-136D-4EB3-9845-8E25A6AE1B0B}" srcOrd="5" destOrd="0" presId="urn:microsoft.com/office/officeart/2008/layout/HexagonCluster"/>
    <dgm:cxn modelId="{0541E2D6-B796-4012-A2EC-4BB8632EAB01}" type="presParOf" srcId="{6946FA42-136D-4EB3-9845-8E25A6AE1B0B}" destId="{5459D2CF-5F83-42E1-B67D-1E9675EA007E}" srcOrd="0" destOrd="0" presId="urn:microsoft.com/office/officeart/2008/layout/HexagonCluster"/>
    <dgm:cxn modelId="{05362F95-C62B-4502-BD3F-B62A6611BD72}" type="presParOf" srcId="{D920C4AD-9B78-472F-99E9-AEC79327989B}" destId="{1D78C8D3-F0FB-42E2-A3FF-C073EE79E796}" srcOrd="6" destOrd="0" presId="urn:microsoft.com/office/officeart/2008/layout/HexagonCluster"/>
    <dgm:cxn modelId="{D59AB370-E65F-482A-9F3E-6EB53D9B7256}" type="presParOf" srcId="{1D78C8D3-F0FB-42E2-A3FF-C073EE79E796}" destId="{9DAECBCC-3328-42EC-AF96-4C23730D826B}" srcOrd="0" destOrd="0" presId="urn:microsoft.com/office/officeart/2008/layout/HexagonCluster"/>
    <dgm:cxn modelId="{C2BBCC44-AE92-4DA2-9610-7F1DCE652503}" type="presParOf" srcId="{D920C4AD-9B78-472F-99E9-AEC79327989B}" destId="{BB914D44-C217-4E5B-831F-DCF7547F6F92}" srcOrd="7" destOrd="0" presId="urn:microsoft.com/office/officeart/2008/layout/HexagonCluster"/>
    <dgm:cxn modelId="{10877C83-4A40-4520-8748-C74847A1A464}" type="presParOf" srcId="{BB914D44-C217-4E5B-831F-DCF7547F6F92}" destId="{9CE837AC-27B4-4C0C-B045-8BB02FD865A5}" srcOrd="0" destOrd="0" presId="urn:microsoft.com/office/officeart/2008/layout/HexagonCluster"/>
    <dgm:cxn modelId="{077D76A7-98B7-4ABA-8CF8-41B549429333}" type="presParOf" srcId="{D920C4AD-9B78-472F-99E9-AEC79327989B}" destId="{1E7D9BA5-E1A0-47B7-B3C9-617E66F3C3AC}" srcOrd="8" destOrd="0" presId="urn:microsoft.com/office/officeart/2008/layout/HexagonCluster"/>
    <dgm:cxn modelId="{BCCC88A0-55B8-4903-9189-5FF5B206780C}" type="presParOf" srcId="{1E7D9BA5-E1A0-47B7-B3C9-617E66F3C3AC}" destId="{64E9CC4B-5CE5-4FAA-9B9B-DA2C9B01E0B1}" srcOrd="0" destOrd="0" presId="urn:microsoft.com/office/officeart/2008/layout/HexagonCluster"/>
    <dgm:cxn modelId="{BB8AC43C-F49B-4320-8DF3-4C41125520E2}" type="presParOf" srcId="{D920C4AD-9B78-472F-99E9-AEC79327989B}" destId="{AF500969-8187-4490-B2B2-462D318BB377}" srcOrd="9" destOrd="0" presId="urn:microsoft.com/office/officeart/2008/layout/HexagonCluster"/>
    <dgm:cxn modelId="{84E4AD1F-315F-437C-A215-386AC77DD7F4}" type="presParOf" srcId="{AF500969-8187-4490-B2B2-462D318BB377}" destId="{9C029C4B-8377-4B1C-AFFA-BE110D0EC612}" srcOrd="0" destOrd="0" presId="urn:microsoft.com/office/officeart/2008/layout/HexagonCluster"/>
    <dgm:cxn modelId="{640E2729-F8F9-47B3-89A7-FDA88E1996C5}" type="presParOf" srcId="{D920C4AD-9B78-472F-99E9-AEC79327989B}" destId="{63C34647-BD5D-4EB8-B03C-8E6A26AFE1F9}" srcOrd="10" destOrd="0" presId="urn:microsoft.com/office/officeart/2008/layout/HexagonCluster"/>
    <dgm:cxn modelId="{A1AE7E73-045E-4E2B-AC48-EC2812994A17}" type="presParOf" srcId="{63C34647-BD5D-4EB8-B03C-8E6A26AFE1F9}" destId="{C7D7DC4B-8462-4350-AE35-D1901E80B8F1}" srcOrd="0" destOrd="0" presId="urn:microsoft.com/office/officeart/2008/layout/HexagonCluster"/>
    <dgm:cxn modelId="{BFFDD1A5-0FE1-422D-BFC2-B1C4B82BA32E}" type="presParOf" srcId="{D920C4AD-9B78-472F-99E9-AEC79327989B}" destId="{F3B2A56A-9A12-4362-9CC5-B4BDCB89FA98}" srcOrd="11" destOrd="0" presId="urn:microsoft.com/office/officeart/2008/layout/HexagonCluster"/>
    <dgm:cxn modelId="{BB1DE606-444B-4141-8667-9746B6107ECB}" type="presParOf" srcId="{F3B2A56A-9A12-4362-9CC5-B4BDCB89FA98}" destId="{DE041224-EF38-4C42-82B7-3A6FAED512BD}" srcOrd="0" destOrd="0" presId="urn:microsoft.com/office/officeart/2008/layout/HexagonCluster"/>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F74DF-AFBE-4F79-9EFB-D54F09478232}">
      <dsp:nvSpPr>
        <dsp:cNvPr id="0" name=""/>
        <dsp:cNvSpPr/>
      </dsp:nvSpPr>
      <dsp:spPr>
        <a:xfrm rot="10800000">
          <a:off x="2435145" y="458"/>
          <a:ext cx="8603611" cy="1072283"/>
        </a:xfrm>
        <a:prstGeom prst="homePlat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2847" tIns="87630" rIns="163576" bIns="87630" numCol="1" spcCol="1270" anchor="ctr" anchorCtr="0">
          <a:noAutofit/>
        </a:bodyPr>
        <a:lstStyle/>
        <a:p>
          <a:pPr marL="0" lvl="0" indent="0" algn="ctr" defTabSz="1022350" rtl="0">
            <a:lnSpc>
              <a:spcPct val="90000"/>
            </a:lnSpc>
            <a:spcBef>
              <a:spcPct val="0"/>
            </a:spcBef>
            <a:spcAft>
              <a:spcPct val="35000"/>
            </a:spcAft>
            <a:buNone/>
          </a:pPr>
          <a:r>
            <a:rPr lang="en-US" sz="2300" b="1" kern="1200" dirty="0"/>
            <a:t>To develop systemic approaches to increase the representation and advancement of women in academic STEM careers</a:t>
          </a:r>
        </a:p>
      </dsp:txBody>
      <dsp:txXfrm rot="10800000">
        <a:off x="2703216" y="458"/>
        <a:ext cx="8335540" cy="1072283"/>
      </dsp:txXfrm>
    </dsp:sp>
    <dsp:sp modelId="{B0F5D626-BE30-48CC-90F7-82331F5107B1}">
      <dsp:nvSpPr>
        <dsp:cNvPr id="0" name=""/>
        <dsp:cNvSpPr/>
      </dsp:nvSpPr>
      <dsp:spPr>
        <a:xfrm rot="20802345">
          <a:off x="1926036" y="35157"/>
          <a:ext cx="1072283" cy="1072283"/>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6A9B556-D329-4C80-94DB-CE9F2C421B5B}">
      <dsp:nvSpPr>
        <dsp:cNvPr id="0" name=""/>
        <dsp:cNvSpPr/>
      </dsp:nvSpPr>
      <dsp:spPr>
        <a:xfrm rot="10800000">
          <a:off x="2435145" y="1340813"/>
          <a:ext cx="8603611" cy="1072283"/>
        </a:xfrm>
        <a:prstGeom prst="homePlat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2847" tIns="87630" rIns="163576" bIns="87630" numCol="1" spcCol="1270" anchor="ctr" anchorCtr="0">
          <a:noAutofit/>
        </a:bodyPr>
        <a:lstStyle/>
        <a:p>
          <a:pPr marL="0" lvl="0" indent="0" algn="ctr" defTabSz="1022350" rtl="0">
            <a:lnSpc>
              <a:spcPct val="90000"/>
            </a:lnSpc>
            <a:spcBef>
              <a:spcPct val="0"/>
            </a:spcBef>
            <a:spcAft>
              <a:spcPct val="35000"/>
            </a:spcAft>
            <a:buNone/>
          </a:pPr>
          <a:r>
            <a:rPr lang="en-US" sz="2300" b="1" kern="1200" dirty="0"/>
            <a:t>To develop innovative and sustainable ways to promote gender equity that involve both men and women in the STEM academic workforce</a:t>
          </a:r>
        </a:p>
      </dsp:txBody>
      <dsp:txXfrm rot="10800000">
        <a:off x="2703216" y="1340813"/>
        <a:ext cx="8335540" cy="1072283"/>
      </dsp:txXfrm>
    </dsp:sp>
    <dsp:sp modelId="{5CC7BD2E-6E79-4AA5-9173-C177249B4C93}">
      <dsp:nvSpPr>
        <dsp:cNvPr id="0" name=""/>
        <dsp:cNvSpPr/>
      </dsp:nvSpPr>
      <dsp:spPr>
        <a:xfrm>
          <a:off x="1899004" y="1340813"/>
          <a:ext cx="1072283" cy="1072283"/>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25000" b="-25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469832-C735-4F8F-99CA-25C1259439C8}">
      <dsp:nvSpPr>
        <dsp:cNvPr id="0" name=""/>
        <dsp:cNvSpPr/>
      </dsp:nvSpPr>
      <dsp:spPr>
        <a:xfrm rot="10800000">
          <a:off x="2407700" y="2681626"/>
          <a:ext cx="8603611" cy="1072283"/>
        </a:xfrm>
        <a:prstGeom prst="homePlat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2847" tIns="87630" rIns="163576" bIns="87630" numCol="1" spcCol="1270" anchor="ctr" anchorCtr="0">
          <a:noAutofit/>
        </a:bodyPr>
        <a:lstStyle/>
        <a:p>
          <a:pPr marL="0" lvl="0" indent="0" algn="ctr" defTabSz="1022350" rtl="0">
            <a:lnSpc>
              <a:spcPct val="90000"/>
            </a:lnSpc>
            <a:spcBef>
              <a:spcPct val="0"/>
            </a:spcBef>
            <a:spcAft>
              <a:spcPct val="35000"/>
            </a:spcAft>
            <a:buNone/>
          </a:pPr>
          <a:r>
            <a:rPr lang="en-US" sz="2300" b="1" kern="1200" dirty="0"/>
            <a:t>To contribute to the research knowledge base on gender equity and the intersection of gender and other identities in STEM academic careers</a:t>
          </a:r>
        </a:p>
      </dsp:txBody>
      <dsp:txXfrm rot="10800000">
        <a:off x="2675771" y="2681626"/>
        <a:ext cx="8335540" cy="1072283"/>
      </dsp:txXfrm>
    </dsp:sp>
    <dsp:sp modelId="{132FD16F-EE08-4B50-BBC5-D468B5D6B34C}">
      <dsp:nvSpPr>
        <dsp:cNvPr id="0" name=""/>
        <dsp:cNvSpPr/>
      </dsp:nvSpPr>
      <dsp:spPr>
        <a:xfrm>
          <a:off x="1888366" y="2670509"/>
          <a:ext cx="1072283" cy="1072283"/>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042406-BAD4-4B32-B30D-B11C18A6C346}">
      <dsp:nvSpPr>
        <dsp:cNvPr id="0" name=""/>
        <dsp:cNvSpPr/>
      </dsp:nvSpPr>
      <dsp:spPr>
        <a:xfrm>
          <a:off x="665294" y="852449"/>
          <a:ext cx="602141" cy="519150"/>
        </a:xfrm>
        <a:prstGeom prst="hexagon">
          <a:avLst>
            <a:gd name="adj" fmla="val 25000"/>
            <a:gd name="vf" fmla="val 115470"/>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marL="0" lvl="0" indent="0" algn="ctr" defTabSz="444500">
            <a:lnSpc>
              <a:spcPct val="90000"/>
            </a:lnSpc>
            <a:spcBef>
              <a:spcPct val="0"/>
            </a:spcBef>
            <a:spcAft>
              <a:spcPct val="35000"/>
            </a:spcAft>
            <a:buNone/>
          </a:pPr>
          <a:r>
            <a:rPr lang="en-US" sz="1000" kern="1200" dirty="0"/>
            <a:t>Policy  entities</a:t>
          </a:r>
        </a:p>
      </dsp:txBody>
      <dsp:txXfrm>
        <a:off x="758735" y="933011"/>
        <a:ext cx="415259" cy="358026"/>
      </dsp:txXfrm>
    </dsp:sp>
    <dsp:sp modelId="{2F51AB77-D332-4E6F-8652-84D61CF58023}">
      <dsp:nvSpPr>
        <dsp:cNvPr id="0" name=""/>
        <dsp:cNvSpPr/>
      </dsp:nvSpPr>
      <dsp:spPr>
        <a:xfrm>
          <a:off x="680937" y="1081643"/>
          <a:ext cx="70499" cy="60761"/>
        </a:xfrm>
        <a:prstGeom prst="hexagon">
          <a:avLst>
            <a:gd name="adj" fmla="val 25000"/>
            <a:gd name="vf" fmla="val 115470"/>
          </a:avLst>
        </a:prstGeom>
        <a:solidFill>
          <a:schemeClr val="lt1">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BFF6E71-01B2-4447-9978-A5F629BAFCD6}">
      <dsp:nvSpPr>
        <dsp:cNvPr id="0" name=""/>
        <dsp:cNvSpPr/>
      </dsp:nvSpPr>
      <dsp:spPr>
        <a:xfrm>
          <a:off x="150582" y="573603"/>
          <a:ext cx="602141" cy="519150"/>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1000" r="-11000"/>
          </a:stretch>
        </a:blip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8FF9A6-5B3A-47A0-8A0E-1D696F75F989}">
      <dsp:nvSpPr>
        <dsp:cNvPr id="0" name=""/>
        <dsp:cNvSpPr/>
      </dsp:nvSpPr>
      <dsp:spPr>
        <a:xfrm>
          <a:off x="560509" y="1024173"/>
          <a:ext cx="70499" cy="60761"/>
        </a:xfrm>
        <a:prstGeom prst="hexagon">
          <a:avLst>
            <a:gd name="adj" fmla="val 25000"/>
            <a:gd name="vf" fmla="val 115470"/>
          </a:avLst>
        </a:prstGeom>
        <a:solidFill>
          <a:schemeClr val="lt1">
            <a:hueOff val="0"/>
            <a:satOff val="0"/>
            <a:lumOff val="0"/>
            <a:alphaOff val="0"/>
          </a:schemeClr>
        </a:solidFill>
        <a:ln w="19050" cap="flat" cmpd="sng" algn="ctr">
          <a:solidFill>
            <a:schemeClr val="accent3">
              <a:hueOff val="-323513"/>
              <a:satOff val="8277"/>
              <a:lumOff val="314"/>
              <a:alphaOff val="0"/>
            </a:schemeClr>
          </a:solidFill>
          <a:prstDash val="solid"/>
        </a:ln>
        <a:effectLst/>
      </dsp:spPr>
      <dsp:style>
        <a:lnRef idx="2">
          <a:scrgbClr r="0" g="0" b="0"/>
        </a:lnRef>
        <a:fillRef idx="1">
          <a:scrgbClr r="0" g="0" b="0"/>
        </a:fillRef>
        <a:effectRef idx="0">
          <a:scrgbClr r="0" g="0" b="0"/>
        </a:effectRef>
        <a:fontRef idx="minor"/>
      </dsp:style>
    </dsp:sp>
    <dsp:sp modelId="{D2C9D144-6361-4DF7-92AB-897D5DD1C939}">
      <dsp:nvSpPr>
        <dsp:cNvPr id="0" name=""/>
        <dsp:cNvSpPr/>
      </dsp:nvSpPr>
      <dsp:spPr>
        <a:xfrm>
          <a:off x="1178293" y="567430"/>
          <a:ext cx="602141" cy="519150"/>
        </a:xfrm>
        <a:prstGeom prst="hexagon">
          <a:avLst>
            <a:gd name="adj" fmla="val 25000"/>
            <a:gd name="vf" fmla="val 115470"/>
          </a:avLst>
        </a:prstGeom>
        <a:solidFill>
          <a:schemeClr val="accent3">
            <a:hueOff val="-808782"/>
            <a:satOff val="20694"/>
            <a:lumOff val="784"/>
            <a:alphaOff val="0"/>
          </a:schemeClr>
        </a:solidFill>
        <a:ln w="19050" cap="flat" cmpd="sng" algn="ctr">
          <a:solidFill>
            <a:schemeClr val="accent3">
              <a:hueOff val="-808782"/>
              <a:satOff val="20694"/>
              <a:lumOff val="78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marL="0" lvl="0" indent="0" algn="ctr" defTabSz="444500">
            <a:lnSpc>
              <a:spcPct val="90000"/>
            </a:lnSpc>
            <a:spcBef>
              <a:spcPct val="0"/>
            </a:spcBef>
            <a:spcAft>
              <a:spcPct val="35000"/>
            </a:spcAft>
            <a:buNone/>
          </a:pPr>
          <a:r>
            <a:rPr lang="en-US" sz="1000" b="0" kern="1200" dirty="0"/>
            <a:t>Industry</a:t>
          </a:r>
        </a:p>
      </dsp:txBody>
      <dsp:txXfrm>
        <a:off x="1271734" y="647992"/>
        <a:ext cx="415259" cy="358026"/>
      </dsp:txXfrm>
    </dsp:sp>
    <dsp:sp modelId="{5459D2CF-5F83-42E1-B67D-1E9675EA007E}">
      <dsp:nvSpPr>
        <dsp:cNvPr id="0" name=""/>
        <dsp:cNvSpPr/>
      </dsp:nvSpPr>
      <dsp:spPr>
        <a:xfrm>
          <a:off x="1589934" y="1017452"/>
          <a:ext cx="70499" cy="60761"/>
        </a:xfrm>
        <a:prstGeom prst="hexagon">
          <a:avLst>
            <a:gd name="adj" fmla="val 25000"/>
            <a:gd name="vf" fmla="val 115470"/>
          </a:avLst>
        </a:prstGeom>
        <a:solidFill>
          <a:schemeClr val="lt1">
            <a:hueOff val="0"/>
            <a:satOff val="0"/>
            <a:lumOff val="0"/>
            <a:alphaOff val="0"/>
          </a:schemeClr>
        </a:solidFill>
        <a:ln w="19050" cap="flat" cmpd="sng" algn="ctr">
          <a:solidFill>
            <a:schemeClr val="accent3">
              <a:hueOff val="-647026"/>
              <a:satOff val="16555"/>
              <a:lumOff val="627"/>
              <a:alphaOff val="0"/>
            </a:schemeClr>
          </a:solidFill>
          <a:prstDash val="solid"/>
        </a:ln>
        <a:effectLst/>
      </dsp:spPr>
      <dsp:style>
        <a:lnRef idx="2">
          <a:scrgbClr r="0" g="0" b="0"/>
        </a:lnRef>
        <a:fillRef idx="1">
          <a:scrgbClr r="0" g="0" b="0"/>
        </a:fillRef>
        <a:effectRef idx="0">
          <a:scrgbClr r="0" g="0" b="0"/>
        </a:effectRef>
        <a:fontRef idx="minor"/>
      </dsp:style>
    </dsp:sp>
    <dsp:sp modelId="{9DAECBCC-3328-42EC-AF96-4C23730D826B}">
      <dsp:nvSpPr>
        <dsp:cNvPr id="0" name=""/>
        <dsp:cNvSpPr/>
      </dsp:nvSpPr>
      <dsp:spPr>
        <a:xfrm>
          <a:off x="1691291" y="852449"/>
          <a:ext cx="602141" cy="519150"/>
        </a:xfrm>
        <a:prstGeom prst="hexagon">
          <a:avLst>
            <a:gd name="adj" fmla="val 25000"/>
            <a:gd name="vf" fmla="val 11547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8000" b="-8000"/>
          </a:stretch>
        </a:blipFill>
        <a:ln w="19050" cap="flat" cmpd="sng" algn="ctr">
          <a:solidFill>
            <a:schemeClr val="accent3">
              <a:hueOff val="-808782"/>
              <a:satOff val="20694"/>
              <a:lumOff val="784"/>
              <a:alphaOff val="0"/>
            </a:schemeClr>
          </a:solidFill>
          <a:prstDash val="solid"/>
        </a:ln>
        <a:effectLst/>
      </dsp:spPr>
      <dsp:style>
        <a:lnRef idx="2">
          <a:scrgbClr r="0" g="0" b="0"/>
        </a:lnRef>
        <a:fillRef idx="1">
          <a:scrgbClr r="0" g="0" b="0"/>
        </a:fillRef>
        <a:effectRef idx="0">
          <a:scrgbClr r="0" g="0" b="0"/>
        </a:effectRef>
        <a:fontRef idx="minor"/>
      </dsp:style>
    </dsp:sp>
    <dsp:sp modelId="{9CE837AC-27B4-4C0C-B045-8BB02FD865A5}">
      <dsp:nvSpPr>
        <dsp:cNvPr id="0" name=""/>
        <dsp:cNvSpPr/>
      </dsp:nvSpPr>
      <dsp:spPr>
        <a:xfrm>
          <a:off x="1706934" y="1081643"/>
          <a:ext cx="70499" cy="60761"/>
        </a:xfrm>
        <a:prstGeom prst="hexagon">
          <a:avLst>
            <a:gd name="adj" fmla="val 25000"/>
            <a:gd name="vf" fmla="val 115470"/>
          </a:avLst>
        </a:prstGeom>
        <a:solidFill>
          <a:schemeClr val="lt1">
            <a:hueOff val="0"/>
            <a:satOff val="0"/>
            <a:lumOff val="0"/>
            <a:alphaOff val="0"/>
          </a:schemeClr>
        </a:solidFill>
        <a:ln w="19050" cap="flat" cmpd="sng" algn="ctr">
          <a:solidFill>
            <a:schemeClr val="accent3">
              <a:hueOff val="-970539"/>
              <a:satOff val="24832"/>
              <a:lumOff val="941"/>
              <a:alphaOff val="0"/>
            </a:schemeClr>
          </a:solidFill>
          <a:prstDash val="solid"/>
        </a:ln>
        <a:effectLst/>
      </dsp:spPr>
      <dsp:style>
        <a:lnRef idx="2">
          <a:scrgbClr r="0" g="0" b="0"/>
        </a:lnRef>
        <a:fillRef idx="1">
          <a:scrgbClr r="0" g="0" b="0"/>
        </a:fillRef>
        <a:effectRef idx="0">
          <a:scrgbClr r="0" g="0" b="0"/>
        </a:effectRef>
        <a:fontRef idx="minor"/>
      </dsp:style>
    </dsp:sp>
    <dsp:sp modelId="{64E9CC4B-5CE5-4FAA-9B9B-DA2C9B01E0B1}">
      <dsp:nvSpPr>
        <dsp:cNvPr id="0" name=""/>
        <dsp:cNvSpPr/>
      </dsp:nvSpPr>
      <dsp:spPr>
        <a:xfrm>
          <a:off x="665294" y="283646"/>
          <a:ext cx="602141" cy="519150"/>
        </a:xfrm>
        <a:prstGeom prst="hexagon">
          <a:avLst>
            <a:gd name="adj" fmla="val 25000"/>
            <a:gd name="vf" fmla="val 115470"/>
          </a:avLst>
        </a:prstGeom>
        <a:solidFill>
          <a:schemeClr val="accent3">
            <a:hueOff val="-1617565"/>
            <a:satOff val="41387"/>
            <a:lumOff val="1568"/>
            <a:alphaOff val="0"/>
          </a:schemeClr>
        </a:solidFill>
        <a:ln w="19050" cap="flat" cmpd="sng" algn="ctr">
          <a:solidFill>
            <a:schemeClr val="accent3">
              <a:hueOff val="-1617565"/>
              <a:satOff val="41387"/>
              <a:lumOff val="156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66725">
            <a:lnSpc>
              <a:spcPct val="90000"/>
            </a:lnSpc>
            <a:spcBef>
              <a:spcPct val="0"/>
            </a:spcBef>
            <a:spcAft>
              <a:spcPct val="35000"/>
            </a:spcAft>
            <a:buNone/>
          </a:pPr>
          <a:r>
            <a:rPr lang="en-US" sz="1050" kern="1200" dirty="0"/>
            <a:t>STEM Society</a:t>
          </a:r>
        </a:p>
      </dsp:txBody>
      <dsp:txXfrm>
        <a:off x="758735" y="364208"/>
        <a:ext cx="415259" cy="358026"/>
      </dsp:txXfrm>
    </dsp:sp>
    <dsp:sp modelId="{9C029C4B-8377-4B1C-AFFA-BE110D0EC612}">
      <dsp:nvSpPr>
        <dsp:cNvPr id="0" name=""/>
        <dsp:cNvSpPr/>
      </dsp:nvSpPr>
      <dsp:spPr>
        <a:xfrm>
          <a:off x="1073507" y="294893"/>
          <a:ext cx="70499" cy="60761"/>
        </a:xfrm>
        <a:prstGeom prst="hexagon">
          <a:avLst>
            <a:gd name="adj" fmla="val 25000"/>
            <a:gd name="vf" fmla="val 115470"/>
          </a:avLst>
        </a:prstGeom>
        <a:solidFill>
          <a:schemeClr val="lt1">
            <a:hueOff val="0"/>
            <a:satOff val="0"/>
            <a:lumOff val="0"/>
            <a:alphaOff val="0"/>
          </a:schemeClr>
        </a:solidFill>
        <a:ln w="19050" cap="flat" cmpd="sng" algn="ctr">
          <a:solidFill>
            <a:schemeClr val="accent3">
              <a:hueOff val="-1294052"/>
              <a:satOff val="33110"/>
              <a:lumOff val="1254"/>
              <a:alphaOff val="0"/>
            </a:schemeClr>
          </a:solidFill>
          <a:prstDash val="solid"/>
        </a:ln>
        <a:effectLst/>
      </dsp:spPr>
      <dsp:style>
        <a:lnRef idx="2">
          <a:scrgbClr r="0" g="0" b="0"/>
        </a:lnRef>
        <a:fillRef idx="1">
          <a:scrgbClr r="0" g="0" b="0"/>
        </a:fillRef>
        <a:effectRef idx="0">
          <a:scrgbClr r="0" g="0" b="0"/>
        </a:effectRef>
        <a:fontRef idx="minor"/>
      </dsp:style>
    </dsp:sp>
    <dsp:sp modelId="{C7D7DC4B-8462-4350-AE35-D1901E80B8F1}">
      <dsp:nvSpPr>
        <dsp:cNvPr id="0" name=""/>
        <dsp:cNvSpPr/>
      </dsp:nvSpPr>
      <dsp:spPr>
        <a:xfrm>
          <a:off x="1178293" y="0"/>
          <a:ext cx="602141" cy="519150"/>
        </a:xfrm>
        <a:prstGeom prst="hexagon">
          <a:avLst>
            <a:gd name="adj" fmla="val 25000"/>
            <a:gd name="vf" fmla="val 11547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6000" r="-16000"/>
          </a:stretch>
        </a:blipFill>
        <a:ln w="19050" cap="flat" cmpd="sng" algn="ctr">
          <a:solidFill>
            <a:schemeClr val="accent3">
              <a:hueOff val="-1617565"/>
              <a:satOff val="41387"/>
              <a:lumOff val="1568"/>
              <a:alphaOff val="0"/>
            </a:schemeClr>
          </a:solidFill>
          <a:prstDash val="solid"/>
        </a:ln>
        <a:effectLst/>
      </dsp:spPr>
      <dsp:style>
        <a:lnRef idx="2">
          <a:scrgbClr r="0" g="0" b="0"/>
        </a:lnRef>
        <a:fillRef idx="1">
          <a:scrgbClr r="0" g="0" b="0"/>
        </a:fillRef>
        <a:effectRef idx="0">
          <a:scrgbClr r="0" g="0" b="0"/>
        </a:effectRef>
        <a:fontRef idx="minor"/>
      </dsp:style>
    </dsp:sp>
    <dsp:sp modelId="{DE041224-EF38-4C42-82B7-3A6FAED512BD}">
      <dsp:nvSpPr>
        <dsp:cNvPr id="0" name=""/>
        <dsp:cNvSpPr/>
      </dsp:nvSpPr>
      <dsp:spPr>
        <a:xfrm>
          <a:off x="1196079" y="227959"/>
          <a:ext cx="70499" cy="60761"/>
        </a:xfrm>
        <a:prstGeom prst="hexagon">
          <a:avLst>
            <a:gd name="adj" fmla="val 25000"/>
            <a:gd name="vf" fmla="val 115470"/>
          </a:avLst>
        </a:prstGeom>
        <a:solidFill>
          <a:schemeClr val="lt1">
            <a:hueOff val="0"/>
            <a:satOff val="0"/>
            <a:lumOff val="0"/>
            <a:alphaOff val="0"/>
          </a:schemeClr>
        </a:solidFill>
        <a:ln w="19050" cap="flat" cmpd="sng" algn="ctr">
          <a:solidFill>
            <a:schemeClr val="accent3">
              <a:hueOff val="-1617565"/>
              <a:satOff val="41387"/>
              <a:lumOff val="1568"/>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042406-BAD4-4B32-B30D-B11C18A6C346}">
      <dsp:nvSpPr>
        <dsp:cNvPr id="0" name=""/>
        <dsp:cNvSpPr/>
      </dsp:nvSpPr>
      <dsp:spPr>
        <a:xfrm>
          <a:off x="865202" y="1346572"/>
          <a:ext cx="943946" cy="810552"/>
        </a:xfrm>
        <a:prstGeom prst="hexagon">
          <a:avLst>
            <a:gd name="adj" fmla="val 25000"/>
            <a:gd name="vf" fmla="val 115470"/>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US" sz="1200" kern="1200" dirty="0"/>
            <a:t>Policy &amp; research entities</a:t>
          </a:r>
        </a:p>
      </dsp:txBody>
      <dsp:txXfrm>
        <a:off x="1011410" y="1472119"/>
        <a:ext cx="651530" cy="559458"/>
      </dsp:txXfrm>
    </dsp:sp>
    <dsp:sp modelId="{2F51AB77-D332-4E6F-8652-84D61CF58023}">
      <dsp:nvSpPr>
        <dsp:cNvPr id="0" name=""/>
        <dsp:cNvSpPr/>
      </dsp:nvSpPr>
      <dsp:spPr>
        <a:xfrm>
          <a:off x="887725" y="1709050"/>
          <a:ext cx="110110" cy="94990"/>
        </a:xfrm>
        <a:prstGeom prst="hexagon">
          <a:avLst>
            <a:gd name="adj" fmla="val 25000"/>
            <a:gd name="vf" fmla="val 115470"/>
          </a:avLst>
        </a:prstGeom>
        <a:solidFill>
          <a:schemeClr val="lt1">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BFF6E71-01B2-4447-9978-A5F629BAFCD6}">
      <dsp:nvSpPr>
        <dsp:cNvPr id="0" name=""/>
        <dsp:cNvSpPr/>
      </dsp:nvSpPr>
      <dsp:spPr>
        <a:xfrm>
          <a:off x="52888" y="898497"/>
          <a:ext cx="943946" cy="810552"/>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1000" r="-11000"/>
          </a:stretch>
        </a:blip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8FF9A6-5B3A-47A0-8A0E-1D696F75F989}">
      <dsp:nvSpPr>
        <dsp:cNvPr id="0" name=""/>
        <dsp:cNvSpPr/>
      </dsp:nvSpPr>
      <dsp:spPr>
        <a:xfrm>
          <a:off x="699536" y="1601533"/>
          <a:ext cx="110110" cy="94990"/>
        </a:xfrm>
        <a:prstGeom prst="hexagon">
          <a:avLst>
            <a:gd name="adj" fmla="val 25000"/>
            <a:gd name="vf" fmla="val 115470"/>
          </a:avLst>
        </a:prstGeom>
        <a:solidFill>
          <a:schemeClr val="lt1">
            <a:hueOff val="0"/>
            <a:satOff val="0"/>
            <a:lumOff val="0"/>
            <a:alphaOff val="0"/>
          </a:schemeClr>
        </a:solidFill>
        <a:ln w="19050" cap="flat" cmpd="sng" algn="ctr">
          <a:solidFill>
            <a:schemeClr val="accent3">
              <a:hueOff val="-147051"/>
              <a:satOff val="3762"/>
              <a:lumOff val="143"/>
              <a:alphaOff val="0"/>
            </a:schemeClr>
          </a:solidFill>
          <a:prstDash val="solid"/>
        </a:ln>
        <a:effectLst/>
      </dsp:spPr>
      <dsp:style>
        <a:lnRef idx="2">
          <a:scrgbClr r="0" g="0" b="0"/>
        </a:lnRef>
        <a:fillRef idx="1">
          <a:scrgbClr r="0" g="0" b="0"/>
        </a:fillRef>
        <a:effectRef idx="0">
          <a:scrgbClr r="0" g="0" b="0"/>
        </a:effectRef>
        <a:fontRef idx="minor"/>
      </dsp:style>
    </dsp:sp>
    <dsp:sp modelId="{D2C9D144-6361-4DF7-92AB-897D5DD1C939}">
      <dsp:nvSpPr>
        <dsp:cNvPr id="0" name=""/>
        <dsp:cNvSpPr/>
      </dsp:nvSpPr>
      <dsp:spPr>
        <a:xfrm>
          <a:off x="1677517" y="896149"/>
          <a:ext cx="943946" cy="810552"/>
        </a:xfrm>
        <a:prstGeom prst="hexagon">
          <a:avLst>
            <a:gd name="adj" fmla="val 25000"/>
            <a:gd name="vf" fmla="val 115470"/>
          </a:avLst>
        </a:prstGeom>
        <a:solidFill>
          <a:schemeClr val="accent3">
            <a:hueOff val="-323513"/>
            <a:satOff val="8277"/>
            <a:lumOff val="314"/>
            <a:alphaOff val="0"/>
          </a:schemeClr>
        </a:solidFill>
        <a:ln w="19050" cap="flat" cmpd="sng" algn="ctr">
          <a:solidFill>
            <a:schemeClr val="accent3">
              <a:hueOff val="-323513"/>
              <a:satOff val="8277"/>
              <a:lumOff val="31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t>IHEs</a:t>
          </a:r>
          <a:endParaRPr lang="en-US" sz="1000" b="0" kern="1200" dirty="0"/>
        </a:p>
      </dsp:txBody>
      <dsp:txXfrm>
        <a:off x="1823725" y="1021696"/>
        <a:ext cx="651530" cy="559458"/>
      </dsp:txXfrm>
    </dsp:sp>
    <dsp:sp modelId="{5459D2CF-5F83-42E1-B67D-1E9675EA007E}">
      <dsp:nvSpPr>
        <dsp:cNvPr id="0" name=""/>
        <dsp:cNvSpPr/>
      </dsp:nvSpPr>
      <dsp:spPr>
        <a:xfrm>
          <a:off x="2327169" y="1597097"/>
          <a:ext cx="110110" cy="94990"/>
        </a:xfrm>
        <a:prstGeom prst="hexagon">
          <a:avLst>
            <a:gd name="adj" fmla="val 25000"/>
            <a:gd name="vf" fmla="val 115470"/>
          </a:avLst>
        </a:prstGeom>
        <a:solidFill>
          <a:schemeClr val="lt1">
            <a:hueOff val="0"/>
            <a:satOff val="0"/>
            <a:lumOff val="0"/>
            <a:alphaOff val="0"/>
          </a:schemeClr>
        </a:solidFill>
        <a:ln w="19050" cap="flat" cmpd="sng" algn="ctr">
          <a:solidFill>
            <a:schemeClr val="accent3">
              <a:hueOff val="-294103"/>
              <a:satOff val="7525"/>
              <a:lumOff val="285"/>
              <a:alphaOff val="0"/>
            </a:schemeClr>
          </a:solidFill>
          <a:prstDash val="solid"/>
        </a:ln>
        <a:effectLst/>
      </dsp:spPr>
      <dsp:style>
        <a:lnRef idx="2">
          <a:scrgbClr r="0" g="0" b="0"/>
        </a:lnRef>
        <a:fillRef idx="1">
          <a:scrgbClr r="0" g="0" b="0"/>
        </a:fillRef>
        <a:effectRef idx="0">
          <a:scrgbClr r="0" g="0" b="0"/>
        </a:effectRef>
        <a:fontRef idx="minor"/>
      </dsp:style>
    </dsp:sp>
    <dsp:sp modelId="{9DAECBCC-3328-42EC-AF96-4C23730D826B}">
      <dsp:nvSpPr>
        <dsp:cNvPr id="0" name=""/>
        <dsp:cNvSpPr/>
      </dsp:nvSpPr>
      <dsp:spPr>
        <a:xfrm>
          <a:off x="2489332" y="1345006"/>
          <a:ext cx="943946" cy="810552"/>
        </a:xfrm>
        <a:prstGeom prst="hexagon">
          <a:avLst>
            <a:gd name="adj" fmla="val 25000"/>
            <a:gd name="vf" fmla="val 11547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25000" b="-25000"/>
          </a:stretch>
        </a:blipFill>
        <a:ln w="19050" cap="flat" cmpd="sng" algn="ctr">
          <a:solidFill>
            <a:schemeClr val="accent3">
              <a:hueOff val="-323513"/>
              <a:satOff val="8277"/>
              <a:lumOff val="314"/>
              <a:alphaOff val="0"/>
            </a:schemeClr>
          </a:solidFill>
          <a:prstDash val="solid"/>
        </a:ln>
        <a:effectLst/>
      </dsp:spPr>
      <dsp:style>
        <a:lnRef idx="2">
          <a:scrgbClr r="0" g="0" b="0"/>
        </a:lnRef>
        <a:fillRef idx="1">
          <a:scrgbClr r="0" g="0" b="0"/>
        </a:fillRef>
        <a:effectRef idx="0">
          <a:scrgbClr r="0" g="0" b="0"/>
        </a:effectRef>
        <a:fontRef idx="minor"/>
      </dsp:style>
    </dsp:sp>
    <dsp:sp modelId="{9CE837AC-27B4-4C0C-B045-8BB02FD865A5}">
      <dsp:nvSpPr>
        <dsp:cNvPr id="0" name=""/>
        <dsp:cNvSpPr/>
      </dsp:nvSpPr>
      <dsp:spPr>
        <a:xfrm>
          <a:off x="2512355" y="1705658"/>
          <a:ext cx="110110" cy="94990"/>
        </a:xfrm>
        <a:prstGeom prst="hexagon">
          <a:avLst>
            <a:gd name="adj" fmla="val 25000"/>
            <a:gd name="vf" fmla="val 115470"/>
          </a:avLst>
        </a:prstGeom>
        <a:solidFill>
          <a:schemeClr val="lt1">
            <a:hueOff val="0"/>
            <a:satOff val="0"/>
            <a:lumOff val="0"/>
            <a:alphaOff val="0"/>
          </a:schemeClr>
        </a:solidFill>
        <a:ln w="19050" cap="flat" cmpd="sng" algn="ctr">
          <a:solidFill>
            <a:schemeClr val="accent3">
              <a:hueOff val="-441154"/>
              <a:satOff val="11287"/>
              <a:lumOff val="428"/>
              <a:alphaOff val="0"/>
            </a:schemeClr>
          </a:solidFill>
          <a:prstDash val="solid"/>
        </a:ln>
        <a:effectLst/>
      </dsp:spPr>
      <dsp:style>
        <a:lnRef idx="2">
          <a:scrgbClr r="0" g="0" b="0"/>
        </a:lnRef>
        <a:fillRef idx="1">
          <a:scrgbClr r="0" g="0" b="0"/>
        </a:fillRef>
        <a:effectRef idx="0">
          <a:scrgbClr r="0" g="0" b="0"/>
        </a:effectRef>
        <a:fontRef idx="minor"/>
      </dsp:style>
    </dsp:sp>
    <dsp:sp modelId="{3410B120-0568-4C00-A733-EA8A263D44C4}">
      <dsp:nvSpPr>
        <dsp:cNvPr id="0" name=""/>
        <dsp:cNvSpPr/>
      </dsp:nvSpPr>
      <dsp:spPr>
        <a:xfrm>
          <a:off x="865202" y="450684"/>
          <a:ext cx="943946" cy="810552"/>
        </a:xfrm>
        <a:prstGeom prst="hexagon">
          <a:avLst>
            <a:gd name="adj" fmla="val 25000"/>
            <a:gd name="vf" fmla="val 115470"/>
          </a:avLst>
        </a:prstGeom>
        <a:solidFill>
          <a:schemeClr val="accent3">
            <a:hueOff val="-647026"/>
            <a:satOff val="16555"/>
            <a:lumOff val="627"/>
            <a:alphaOff val="0"/>
          </a:schemeClr>
        </a:solidFill>
        <a:ln w="19050" cap="flat" cmpd="sng" algn="ctr">
          <a:solidFill>
            <a:schemeClr val="accent3">
              <a:hueOff val="-647026"/>
              <a:satOff val="16555"/>
              <a:lumOff val="62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b="0" kern="1200" dirty="0"/>
            <a:t>Industry</a:t>
          </a:r>
          <a:endParaRPr lang="en-US" sz="1200" b="0" kern="1200" dirty="0"/>
        </a:p>
      </dsp:txBody>
      <dsp:txXfrm>
        <a:off x="1011410" y="576231"/>
        <a:ext cx="651530" cy="559458"/>
      </dsp:txXfrm>
    </dsp:sp>
    <dsp:sp modelId="{53F54CA9-F981-4D2C-A654-57667690415B}">
      <dsp:nvSpPr>
        <dsp:cNvPr id="0" name=""/>
        <dsp:cNvSpPr/>
      </dsp:nvSpPr>
      <dsp:spPr>
        <a:xfrm>
          <a:off x="1511851" y="466080"/>
          <a:ext cx="110110" cy="94990"/>
        </a:xfrm>
        <a:prstGeom prst="hexagon">
          <a:avLst>
            <a:gd name="adj" fmla="val 25000"/>
            <a:gd name="vf" fmla="val 115470"/>
          </a:avLst>
        </a:prstGeom>
        <a:solidFill>
          <a:schemeClr val="lt1">
            <a:hueOff val="0"/>
            <a:satOff val="0"/>
            <a:lumOff val="0"/>
            <a:alphaOff val="0"/>
          </a:schemeClr>
        </a:solidFill>
        <a:ln w="19050" cap="flat" cmpd="sng" algn="ctr">
          <a:solidFill>
            <a:schemeClr val="accent3">
              <a:hueOff val="-588205"/>
              <a:satOff val="15050"/>
              <a:lumOff val="570"/>
              <a:alphaOff val="0"/>
            </a:schemeClr>
          </a:solidFill>
          <a:prstDash val="solid"/>
        </a:ln>
        <a:effectLst/>
      </dsp:spPr>
      <dsp:style>
        <a:lnRef idx="2">
          <a:scrgbClr r="0" g="0" b="0"/>
        </a:lnRef>
        <a:fillRef idx="1">
          <a:scrgbClr r="0" g="0" b="0"/>
        </a:fillRef>
        <a:effectRef idx="0">
          <a:scrgbClr r="0" g="0" b="0"/>
        </a:effectRef>
        <a:fontRef idx="minor"/>
      </dsp:style>
    </dsp:sp>
    <dsp:sp modelId="{F098A013-EAB8-4468-85A0-2BB77F8BB30C}">
      <dsp:nvSpPr>
        <dsp:cNvPr id="0" name=""/>
        <dsp:cNvSpPr/>
      </dsp:nvSpPr>
      <dsp:spPr>
        <a:xfrm>
          <a:off x="1677517" y="0"/>
          <a:ext cx="943946" cy="810552"/>
        </a:xfrm>
        <a:prstGeom prst="hexagon">
          <a:avLst>
            <a:gd name="adj" fmla="val 25000"/>
            <a:gd name="vf" fmla="val 11547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8000" b="-8000"/>
          </a:stretch>
        </a:blipFill>
        <a:ln w="19050" cap="flat" cmpd="sng" algn="ctr">
          <a:solidFill>
            <a:schemeClr val="accent3">
              <a:hueOff val="-647026"/>
              <a:satOff val="16555"/>
              <a:lumOff val="627"/>
              <a:alphaOff val="0"/>
            </a:schemeClr>
          </a:solidFill>
          <a:prstDash val="solid"/>
        </a:ln>
        <a:effectLst/>
      </dsp:spPr>
      <dsp:style>
        <a:lnRef idx="2">
          <a:scrgbClr r="0" g="0" b="0"/>
        </a:lnRef>
        <a:fillRef idx="1">
          <a:scrgbClr r="0" g="0" b="0"/>
        </a:fillRef>
        <a:effectRef idx="0">
          <a:scrgbClr r="0" g="0" b="0"/>
        </a:effectRef>
        <a:fontRef idx="minor"/>
      </dsp:style>
    </dsp:sp>
    <dsp:sp modelId="{FF9DA2A0-3F7C-42CF-A743-5EDAC20EED69}">
      <dsp:nvSpPr>
        <dsp:cNvPr id="0" name=""/>
        <dsp:cNvSpPr/>
      </dsp:nvSpPr>
      <dsp:spPr>
        <a:xfrm>
          <a:off x="1704044" y="359085"/>
          <a:ext cx="110110" cy="94990"/>
        </a:xfrm>
        <a:prstGeom prst="hexagon">
          <a:avLst>
            <a:gd name="adj" fmla="val 25000"/>
            <a:gd name="vf" fmla="val 115470"/>
          </a:avLst>
        </a:prstGeom>
        <a:solidFill>
          <a:schemeClr val="lt1">
            <a:hueOff val="0"/>
            <a:satOff val="0"/>
            <a:lumOff val="0"/>
            <a:alphaOff val="0"/>
          </a:schemeClr>
        </a:solidFill>
        <a:ln w="19050" cap="flat" cmpd="sng" algn="ctr">
          <a:solidFill>
            <a:schemeClr val="accent3">
              <a:hueOff val="-735257"/>
              <a:satOff val="18812"/>
              <a:lumOff val="713"/>
              <a:alphaOff val="0"/>
            </a:schemeClr>
          </a:solidFill>
          <a:prstDash val="solid"/>
        </a:ln>
        <a:effectLst/>
      </dsp:spPr>
      <dsp:style>
        <a:lnRef idx="2">
          <a:scrgbClr r="0" g="0" b="0"/>
        </a:lnRef>
        <a:fillRef idx="1">
          <a:scrgbClr r="0" g="0" b="0"/>
        </a:fillRef>
        <a:effectRef idx="0">
          <a:scrgbClr r="0" g="0" b="0"/>
        </a:effectRef>
        <a:fontRef idx="minor"/>
      </dsp:style>
    </dsp:sp>
    <dsp:sp modelId="{64E9CC4B-5CE5-4FAA-9B9B-DA2C9B01E0B1}">
      <dsp:nvSpPr>
        <dsp:cNvPr id="0" name=""/>
        <dsp:cNvSpPr/>
      </dsp:nvSpPr>
      <dsp:spPr>
        <a:xfrm>
          <a:off x="2489332" y="448857"/>
          <a:ext cx="943946" cy="810552"/>
        </a:xfrm>
        <a:prstGeom prst="hexagon">
          <a:avLst>
            <a:gd name="adj" fmla="val 25000"/>
            <a:gd name="vf" fmla="val 115470"/>
          </a:avLst>
        </a:prstGeom>
        <a:solidFill>
          <a:schemeClr val="accent3">
            <a:hueOff val="-970539"/>
            <a:satOff val="24832"/>
            <a:lumOff val="941"/>
            <a:alphaOff val="0"/>
          </a:schemeClr>
        </a:solidFill>
        <a:ln w="19050" cap="flat" cmpd="sng" algn="ctr">
          <a:solidFill>
            <a:schemeClr val="accent3">
              <a:hueOff val="-970539"/>
              <a:satOff val="24832"/>
              <a:lumOff val="94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US" sz="1200" kern="1200" dirty="0"/>
            <a:t>STEM Societies</a:t>
          </a:r>
        </a:p>
      </dsp:txBody>
      <dsp:txXfrm>
        <a:off x="2635540" y="574404"/>
        <a:ext cx="651530" cy="559458"/>
      </dsp:txXfrm>
    </dsp:sp>
    <dsp:sp modelId="{9C029C4B-8377-4B1C-AFFA-BE110D0EC612}">
      <dsp:nvSpPr>
        <dsp:cNvPr id="0" name=""/>
        <dsp:cNvSpPr/>
      </dsp:nvSpPr>
      <dsp:spPr>
        <a:xfrm>
          <a:off x="3306151" y="807943"/>
          <a:ext cx="110110" cy="94990"/>
        </a:xfrm>
        <a:prstGeom prst="hexagon">
          <a:avLst>
            <a:gd name="adj" fmla="val 25000"/>
            <a:gd name="vf" fmla="val 115470"/>
          </a:avLst>
        </a:prstGeom>
        <a:solidFill>
          <a:schemeClr val="lt1">
            <a:hueOff val="0"/>
            <a:satOff val="0"/>
            <a:lumOff val="0"/>
            <a:alphaOff val="0"/>
          </a:schemeClr>
        </a:solidFill>
        <a:ln w="19050" cap="flat" cmpd="sng" algn="ctr">
          <a:solidFill>
            <a:schemeClr val="accent3">
              <a:hueOff val="-882308"/>
              <a:satOff val="22575"/>
              <a:lumOff val="855"/>
              <a:alphaOff val="0"/>
            </a:schemeClr>
          </a:solidFill>
          <a:prstDash val="solid"/>
        </a:ln>
        <a:effectLst/>
      </dsp:spPr>
      <dsp:style>
        <a:lnRef idx="2">
          <a:scrgbClr r="0" g="0" b="0"/>
        </a:lnRef>
        <a:fillRef idx="1">
          <a:scrgbClr r="0" g="0" b="0"/>
        </a:fillRef>
        <a:effectRef idx="0">
          <a:scrgbClr r="0" g="0" b="0"/>
        </a:effectRef>
        <a:fontRef idx="minor"/>
      </dsp:style>
    </dsp:sp>
    <dsp:sp modelId="{C7D7DC4B-8462-4350-AE35-D1901E80B8F1}">
      <dsp:nvSpPr>
        <dsp:cNvPr id="0" name=""/>
        <dsp:cNvSpPr/>
      </dsp:nvSpPr>
      <dsp:spPr>
        <a:xfrm>
          <a:off x="3301647" y="904499"/>
          <a:ext cx="943946" cy="810552"/>
        </a:xfrm>
        <a:prstGeom prst="hexagon">
          <a:avLst>
            <a:gd name="adj" fmla="val 25000"/>
            <a:gd name="vf" fmla="val 11547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16000" r="-16000"/>
          </a:stretch>
        </a:blipFill>
        <a:ln w="19050" cap="flat" cmpd="sng" algn="ctr">
          <a:solidFill>
            <a:schemeClr val="accent3">
              <a:hueOff val="-970539"/>
              <a:satOff val="24832"/>
              <a:lumOff val="941"/>
              <a:alphaOff val="0"/>
            </a:schemeClr>
          </a:solidFill>
          <a:prstDash val="solid"/>
        </a:ln>
        <a:effectLst/>
      </dsp:spPr>
      <dsp:style>
        <a:lnRef idx="2">
          <a:scrgbClr r="0" g="0" b="0"/>
        </a:lnRef>
        <a:fillRef idx="1">
          <a:scrgbClr r="0" g="0" b="0"/>
        </a:fillRef>
        <a:effectRef idx="0">
          <a:scrgbClr r="0" g="0" b="0"/>
        </a:effectRef>
        <a:fontRef idx="minor"/>
      </dsp:style>
    </dsp:sp>
    <dsp:sp modelId="{DE041224-EF38-4C42-82B7-3A6FAED512BD}">
      <dsp:nvSpPr>
        <dsp:cNvPr id="0" name=""/>
        <dsp:cNvSpPr/>
      </dsp:nvSpPr>
      <dsp:spPr>
        <a:xfrm>
          <a:off x="3485831" y="919113"/>
          <a:ext cx="110110" cy="94990"/>
        </a:xfrm>
        <a:prstGeom prst="hexagon">
          <a:avLst>
            <a:gd name="adj" fmla="val 25000"/>
            <a:gd name="vf" fmla="val 115470"/>
          </a:avLst>
        </a:prstGeom>
        <a:solidFill>
          <a:schemeClr val="lt1">
            <a:hueOff val="0"/>
            <a:satOff val="0"/>
            <a:lumOff val="0"/>
            <a:alphaOff val="0"/>
          </a:schemeClr>
        </a:solidFill>
        <a:ln w="19050" cap="flat" cmpd="sng" algn="ctr">
          <a:solidFill>
            <a:schemeClr val="accent3">
              <a:hueOff val="-1029359"/>
              <a:satOff val="26337"/>
              <a:lumOff val="998"/>
              <a:alphaOff val="0"/>
            </a:schemeClr>
          </a:solidFill>
          <a:prstDash val="solid"/>
        </a:ln>
        <a:effectLst/>
      </dsp:spPr>
      <dsp:style>
        <a:lnRef idx="2">
          <a:scrgbClr r="0" g="0" b="0"/>
        </a:lnRef>
        <a:fillRef idx="1">
          <a:scrgbClr r="0" g="0" b="0"/>
        </a:fillRef>
        <a:effectRef idx="0">
          <a:scrgbClr r="0" g="0" b="0"/>
        </a:effectRef>
        <a:fontRef idx="minor"/>
      </dsp:style>
    </dsp:sp>
    <dsp:sp modelId="{B7BD90AA-B0D7-4AD1-B844-28B75EA8653C}">
      <dsp:nvSpPr>
        <dsp:cNvPr id="0" name=""/>
        <dsp:cNvSpPr/>
      </dsp:nvSpPr>
      <dsp:spPr>
        <a:xfrm>
          <a:off x="3301647" y="8611"/>
          <a:ext cx="943946" cy="810552"/>
        </a:xfrm>
        <a:prstGeom prst="hexagon">
          <a:avLst>
            <a:gd name="adj" fmla="val 25000"/>
            <a:gd name="vf" fmla="val 115470"/>
          </a:avLst>
        </a:prstGeom>
        <a:solidFill>
          <a:schemeClr val="accent3">
            <a:hueOff val="-1294052"/>
            <a:satOff val="33110"/>
            <a:lumOff val="1254"/>
            <a:alphaOff val="0"/>
          </a:schemeClr>
        </a:solidFill>
        <a:ln w="19050" cap="flat" cmpd="sng" algn="ctr">
          <a:solidFill>
            <a:schemeClr val="accent3">
              <a:hueOff val="-1294052"/>
              <a:satOff val="33110"/>
              <a:lumOff val="125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US" sz="1200" kern="1200" dirty="0"/>
            <a:t>Publishers</a:t>
          </a:r>
        </a:p>
      </dsp:txBody>
      <dsp:txXfrm>
        <a:off x="3447855" y="134158"/>
        <a:ext cx="651530" cy="559458"/>
      </dsp:txXfrm>
    </dsp:sp>
    <dsp:sp modelId="{B67F3962-A435-4FA1-B04B-2FB52C882D66}">
      <dsp:nvSpPr>
        <dsp:cNvPr id="0" name=""/>
        <dsp:cNvSpPr/>
      </dsp:nvSpPr>
      <dsp:spPr>
        <a:xfrm>
          <a:off x="4118466" y="371873"/>
          <a:ext cx="110110" cy="94990"/>
        </a:xfrm>
        <a:prstGeom prst="hexagon">
          <a:avLst>
            <a:gd name="adj" fmla="val 25000"/>
            <a:gd name="vf" fmla="val 115470"/>
          </a:avLst>
        </a:prstGeom>
        <a:solidFill>
          <a:schemeClr val="lt1">
            <a:hueOff val="0"/>
            <a:satOff val="0"/>
            <a:lumOff val="0"/>
            <a:alphaOff val="0"/>
          </a:schemeClr>
        </a:solidFill>
        <a:ln w="19050" cap="flat" cmpd="sng" algn="ctr">
          <a:solidFill>
            <a:schemeClr val="accent3">
              <a:hueOff val="-1176411"/>
              <a:satOff val="30100"/>
              <a:lumOff val="1140"/>
              <a:alphaOff val="0"/>
            </a:schemeClr>
          </a:solidFill>
          <a:prstDash val="solid"/>
        </a:ln>
        <a:effectLst/>
      </dsp:spPr>
      <dsp:style>
        <a:lnRef idx="2">
          <a:scrgbClr r="0" g="0" b="0"/>
        </a:lnRef>
        <a:fillRef idx="1">
          <a:scrgbClr r="0" g="0" b="0"/>
        </a:fillRef>
        <a:effectRef idx="0">
          <a:scrgbClr r="0" g="0" b="0"/>
        </a:effectRef>
        <a:fontRef idx="minor"/>
      </dsp:style>
    </dsp:sp>
    <dsp:sp modelId="{DE09D015-ED9B-4439-9643-027D4C82E988}">
      <dsp:nvSpPr>
        <dsp:cNvPr id="0" name=""/>
        <dsp:cNvSpPr/>
      </dsp:nvSpPr>
      <dsp:spPr>
        <a:xfrm>
          <a:off x="4113962" y="460861"/>
          <a:ext cx="943946" cy="810552"/>
        </a:xfrm>
        <a:prstGeom prst="hexagon">
          <a:avLst>
            <a:gd name="adj" fmla="val 25000"/>
            <a:gd name="vf" fmla="val 115470"/>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t="-28000" b="-28000"/>
          </a:stretch>
        </a:blipFill>
        <a:ln w="19050" cap="flat" cmpd="sng" algn="ctr">
          <a:solidFill>
            <a:schemeClr val="accent3">
              <a:hueOff val="-1294052"/>
              <a:satOff val="33110"/>
              <a:lumOff val="1254"/>
              <a:alphaOff val="0"/>
            </a:schemeClr>
          </a:solidFill>
          <a:prstDash val="solid"/>
        </a:ln>
        <a:effectLst/>
      </dsp:spPr>
      <dsp:style>
        <a:lnRef idx="2">
          <a:scrgbClr r="0" g="0" b="0"/>
        </a:lnRef>
        <a:fillRef idx="1">
          <a:scrgbClr r="0" g="0" b="0"/>
        </a:fillRef>
        <a:effectRef idx="0">
          <a:scrgbClr r="0" g="0" b="0"/>
        </a:effectRef>
        <a:fontRef idx="minor"/>
      </dsp:style>
    </dsp:sp>
    <dsp:sp modelId="{25FF66B5-B12B-415A-AB36-6EF7813B3052}">
      <dsp:nvSpPr>
        <dsp:cNvPr id="0" name=""/>
        <dsp:cNvSpPr/>
      </dsp:nvSpPr>
      <dsp:spPr>
        <a:xfrm>
          <a:off x="4302150" y="478868"/>
          <a:ext cx="110110" cy="94990"/>
        </a:xfrm>
        <a:prstGeom prst="hexagon">
          <a:avLst>
            <a:gd name="adj" fmla="val 25000"/>
            <a:gd name="vf" fmla="val 115470"/>
          </a:avLst>
        </a:prstGeom>
        <a:solidFill>
          <a:schemeClr val="lt1">
            <a:hueOff val="0"/>
            <a:satOff val="0"/>
            <a:lumOff val="0"/>
            <a:alphaOff val="0"/>
          </a:schemeClr>
        </a:solidFill>
        <a:ln w="19050" cap="flat" cmpd="sng" algn="ctr">
          <a:solidFill>
            <a:schemeClr val="accent3">
              <a:hueOff val="-1323462"/>
              <a:satOff val="33862"/>
              <a:lumOff val="1283"/>
              <a:alphaOff val="0"/>
            </a:schemeClr>
          </a:solidFill>
          <a:prstDash val="solid"/>
        </a:ln>
        <a:effectLst/>
      </dsp:spPr>
      <dsp:style>
        <a:lnRef idx="2">
          <a:scrgbClr r="0" g="0" b="0"/>
        </a:lnRef>
        <a:fillRef idx="1">
          <a:scrgbClr r="0" g="0" b="0"/>
        </a:fillRef>
        <a:effectRef idx="0">
          <a:scrgbClr r="0" g="0" b="0"/>
        </a:effectRef>
        <a:fontRef idx="minor"/>
      </dsp:style>
    </dsp:sp>
    <dsp:sp modelId="{D721F302-757A-4286-B9AF-99AC3954E4C0}">
      <dsp:nvSpPr>
        <dsp:cNvPr id="0" name=""/>
        <dsp:cNvSpPr/>
      </dsp:nvSpPr>
      <dsp:spPr>
        <a:xfrm>
          <a:off x="4113962" y="1355444"/>
          <a:ext cx="943946" cy="810552"/>
        </a:xfrm>
        <a:prstGeom prst="hexagon">
          <a:avLst>
            <a:gd name="adj" fmla="val 25000"/>
            <a:gd name="vf" fmla="val 115470"/>
          </a:avLst>
        </a:prstGeom>
        <a:solidFill>
          <a:schemeClr val="accent3">
            <a:hueOff val="-1617565"/>
            <a:satOff val="41387"/>
            <a:lumOff val="1568"/>
            <a:alphaOff val="0"/>
          </a:schemeClr>
        </a:solidFill>
        <a:ln w="19050" cap="flat" cmpd="sng" algn="ctr">
          <a:solidFill>
            <a:schemeClr val="accent3">
              <a:hueOff val="-1617565"/>
              <a:satOff val="41387"/>
              <a:lumOff val="156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US" sz="1200" kern="1200" dirty="0"/>
            <a:t>Funding Agencies</a:t>
          </a:r>
        </a:p>
      </dsp:txBody>
      <dsp:txXfrm>
        <a:off x="4260170" y="1480991"/>
        <a:ext cx="651530" cy="559458"/>
      </dsp:txXfrm>
    </dsp:sp>
    <dsp:sp modelId="{E325E07D-32B3-408F-B10B-7EBEE95642AA}">
      <dsp:nvSpPr>
        <dsp:cNvPr id="0" name=""/>
        <dsp:cNvSpPr/>
      </dsp:nvSpPr>
      <dsp:spPr>
        <a:xfrm>
          <a:off x="4301149" y="2065265"/>
          <a:ext cx="110110" cy="94990"/>
        </a:xfrm>
        <a:prstGeom prst="hexagon">
          <a:avLst>
            <a:gd name="adj" fmla="val 25000"/>
            <a:gd name="vf" fmla="val 115470"/>
          </a:avLst>
        </a:prstGeom>
        <a:solidFill>
          <a:schemeClr val="lt1">
            <a:hueOff val="0"/>
            <a:satOff val="0"/>
            <a:lumOff val="0"/>
            <a:alphaOff val="0"/>
          </a:schemeClr>
        </a:solidFill>
        <a:ln w="19050" cap="flat" cmpd="sng" algn="ctr">
          <a:solidFill>
            <a:schemeClr val="accent3">
              <a:hueOff val="-1470514"/>
              <a:satOff val="37625"/>
              <a:lumOff val="1425"/>
              <a:alphaOff val="0"/>
            </a:schemeClr>
          </a:solidFill>
          <a:prstDash val="solid"/>
        </a:ln>
        <a:effectLst/>
      </dsp:spPr>
      <dsp:style>
        <a:lnRef idx="2">
          <a:scrgbClr r="0" g="0" b="0"/>
        </a:lnRef>
        <a:fillRef idx="1">
          <a:scrgbClr r="0" g="0" b="0"/>
        </a:fillRef>
        <a:effectRef idx="0">
          <a:scrgbClr r="0" g="0" b="0"/>
        </a:effectRef>
        <a:fontRef idx="minor"/>
      </dsp:style>
    </dsp:sp>
    <dsp:sp modelId="{65FC9888-800D-4FF4-BC4B-224B1C58B0C9}">
      <dsp:nvSpPr>
        <dsp:cNvPr id="0" name=""/>
        <dsp:cNvSpPr/>
      </dsp:nvSpPr>
      <dsp:spPr>
        <a:xfrm>
          <a:off x="3301647" y="1799083"/>
          <a:ext cx="943946" cy="810552"/>
        </a:xfrm>
        <a:prstGeom prst="hexagon">
          <a:avLst>
            <a:gd name="adj" fmla="val 25000"/>
            <a:gd name="vf" fmla="val 115470"/>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14000" r="-14000"/>
          </a:stretch>
        </a:blipFill>
        <a:ln w="19050" cap="flat" cmpd="sng" algn="ctr">
          <a:solidFill>
            <a:schemeClr val="accent3">
              <a:hueOff val="-1617565"/>
              <a:satOff val="41387"/>
              <a:lumOff val="1568"/>
              <a:alphaOff val="0"/>
            </a:schemeClr>
          </a:solidFill>
          <a:prstDash val="solid"/>
        </a:ln>
        <a:effectLst/>
      </dsp:spPr>
      <dsp:style>
        <a:lnRef idx="2">
          <a:scrgbClr r="0" g="0" b="0"/>
        </a:lnRef>
        <a:fillRef idx="1">
          <a:scrgbClr r="0" g="0" b="0"/>
        </a:fillRef>
        <a:effectRef idx="0">
          <a:scrgbClr r="0" g="0" b="0"/>
        </a:effectRef>
        <a:fontRef idx="minor"/>
      </dsp:style>
    </dsp:sp>
    <dsp:sp modelId="{2605FFF8-EC13-4DDD-A4BF-15451F3A1463}">
      <dsp:nvSpPr>
        <dsp:cNvPr id="0" name=""/>
        <dsp:cNvSpPr/>
      </dsp:nvSpPr>
      <dsp:spPr>
        <a:xfrm>
          <a:off x="4125974" y="2154776"/>
          <a:ext cx="110110" cy="94990"/>
        </a:xfrm>
        <a:prstGeom prst="hexagon">
          <a:avLst>
            <a:gd name="adj" fmla="val 25000"/>
            <a:gd name="vf" fmla="val 115470"/>
          </a:avLst>
        </a:prstGeom>
        <a:solidFill>
          <a:schemeClr val="lt1">
            <a:hueOff val="0"/>
            <a:satOff val="0"/>
            <a:lumOff val="0"/>
            <a:alphaOff val="0"/>
          </a:schemeClr>
        </a:solidFill>
        <a:ln w="19050" cap="flat" cmpd="sng" algn="ctr">
          <a:solidFill>
            <a:schemeClr val="accent3">
              <a:hueOff val="-1617565"/>
              <a:satOff val="41387"/>
              <a:lumOff val="1568"/>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A8B6AC-663F-4165-A032-CA8284281777}">
      <dsp:nvSpPr>
        <dsp:cNvPr id="0" name=""/>
        <dsp:cNvSpPr/>
      </dsp:nvSpPr>
      <dsp:spPr>
        <a:xfrm>
          <a:off x="0" y="973924"/>
          <a:ext cx="10721046" cy="478800"/>
        </a:xfrm>
        <a:prstGeom prst="rect">
          <a:avLst/>
        </a:prstGeom>
        <a:solidFill>
          <a:schemeClr val="lt1">
            <a:alpha val="90000"/>
            <a:hueOff val="0"/>
            <a:satOff val="0"/>
            <a:lumOff val="0"/>
            <a:alphaOff val="0"/>
          </a:schemeClr>
        </a:solidFill>
        <a:ln w="10000" cap="flat" cmpd="sng" algn="ctr">
          <a:solidFill>
            <a:schemeClr val="accent4">
              <a:hueOff val="0"/>
              <a:satOff val="0"/>
              <a:lumOff val="0"/>
              <a:alphaOff val="0"/>
            </a:schemeClr>
          </a:solidFill>
          <a:prstDash val="solid"/>
        </a:ln>
        <a:effectLst>
          <a:outerShdw blurRad="38100" dist="30000" dir="5400000" rotWithShape="0">
            <a:srgbClr val="000000">
              <a:alpha val="45000"/>
            </a:srgbClr>
          </a:outerShdw>
        </a:effectLst>
      </dsp:spPr>
      <dsp:style>
        <a:lnRef idx="1">
          <a:scrgbClr r="0" g="0" b="0"/>
        </a:lnRef>
        <a:fillRef idx="1">
          <a:scrgbClr r="0" g="0" b="0"/>
        </a:fillRef>
        <a:effectRef idx="2">
          <a:scrgbClr r="0" g="0" b="0"/>
        </a:effectRef>
        <a:fontRef idx="minor"/>
      </dsp:style>
    </dsp:sp>
    <dsp:sp modelId="{F10050DB-9E5B-4F1F-BB75-3DD1AB2F08D5}">
      <dsp:nvSpPr>
        <dsp:cNvPr id="0" name=""/>
        <dsp:cNvSpPr/>
      </dsp:nvSpPr>
      <dsp:spPr>
        <a:xfrm>
          <a:off x="78465" y="60020"/>
          <a:ext cx="10227552" cy="1248569"/>
        </a:xfrm>
        <a:prstGeom prst="roundRect">
          <a:avLst/>
        </a:prstGeom>
        <a:solidFill>
          <a:schemeClr val="accent5">
            <a:lumMod val="7500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4">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84204" tIns="0" rIns="284204" bIns="0" numCol="1" spcCol="1270" anchor="ctr" anchorCtr="0">
          <a:noAutofit/>
        </a:bodyPr>
        <a:lstStyle/>
        <a:p>
          <a:pPr marL="0" lvl="0" indent="0" algn="ctr" defTabSz="1244600">
            <a:lnSpc>
              <a:spcPct val="90000"/>
            </a:lnSpc>
            <a:spcBef>
              <a:spcPct val="0"/>
            </a:spcBef>
            <a:spcAft>
              <a:spcPts val="1200"/>
            </a:spcAft>
            <a:buNone/>
          </a:pPr>
          <a:r>
            <a:rPr lang="en-US" sz="2800" b="1" kern="1200" dirty="0"/>
            <a:t>ADVANCE focuses on </a:t>
          </a:r>
          <a:r>
            <a:rPr lang="en-US" sz="2800" b="1" kern="1200"/>
            <a:t>“fixing” the </a:t>
          </a:r>
          <a:r>
            <a:rPr lang="en-US" sz="2800" b="1" kern="1200" dirty="0"/>
            <a:t>systems and organizations that determine access to, and success in, STEM academic careers.   </a:t>
          </a:r>
        </a:p>
      </dsp:txBody>
      <dsp:txXfrm>
        <a:off x="139415" y="120970"/>
        <a:ext cx="10105652" cy="1126669"/>
      </dsp:txXfrm>
    </dsp:sp>
    <dsp:sp modelId="{F9FB52B8-A678-448A-A0C4-9BACEC77963C}">
      <dsp:nvSpPr>
        <dsp:cNvPr id="0" name=""/>
        <dsp:cNvSpPr/>
      </dsp:nvSpPr>
      <dsp:spPr>
        <a:xfrm>
          <a:off x="0" y="1740374"/>
          <a:ext cx="10741563" cy="2274300"/>
        </a:xfrm>
        <a:prstGeom prst="rect">
          <a:avLst/>
        </a:prstGeom>
        <a:solidFill>
          <a:schemeClr val="lt1">
            <a:alpha val="90000"/>
            <a:hueOff val="0"/>
            <a:satOff val="0"/>
            <a:lumOff val="0"/>
            <a:alphaOff val="0"/>
          </a:schemeClr>
        </a:solidFill>
        <a:ln w="10000" cap="flat" cmpd="sng" algn="ctr">
          <a:solidFill>
            <a:schemeClr val="accent4">
              <a:hueOff val="3742489"/>
              <a:satOff val="-20694"/>
              <a:lumOff val="-1765"/>
              <a:alphaOff val="0"/>
            </a:schemeClr>
          </a:solidFill>
          <a:prstDash val="solid"/>
        </a:ln>
        <a:effectLst>
          <a:outerShdw blurRad="38100" dist="300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833665" tIns="395732" rIns="833665"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Recruitment, retention, tenure, and promotion policies </a:t>
          </a:r>
          <a:r>
            <a:rPr lang="en-US" sz="2000" i="1" kern="1200" dirty="0"/>
            <a:t>and practices</a:t>
          </a:r>
          <a:endParaRPr lang="en-US" sz="2000" kern="1200" dirty="0"/>
        </a:p>
        <a:p>
          <a:pPr marL="228600" lvl="1" indent="-228600" algn="l" defTabSz="889000">
            <a:lnSpc>
              <a:spcPct val="90000"/>
            </a:lnSpc>
            <a:spcBef>
              <a:spcPct val="0"/>
            </a:spcBef>
            <a:spcAft>
              <a:spcPct val="15000"/>
            </a:spcAft>
            <a:buChar char="•"/>
          </a:pPr>
          <a:r>
            <a:rPr lang="en-US" sz="2000" kern="1200" dirty="0"/>
            <a:t>Work-life balance and career flexibility policies and programs </a:t>
          </a:r>
          <a:r>
            <a:rPr lang="en-US" sz="2000" i="1" kern="1200" dirty="0"/>
            <a:t>and usage</a:t>
          </a:r>
        </a:p>
        <a:p>
          <a:pPr marL="228600" lvl="1" indent="-228600" algn="l" defTabSz="889000">
            <a:lnSpc>
              <a:spcPct val="90000"/>
            </a:lnSpc>
            <a:spcBef>
              <a:spcPct val="0"/>
            </a:spcBef>
            <a:spcAft>
              <a:spcPct val="15000"/>
            </a:spcAft>
            <a:buChar char="•"/>
          </a:pPr>
          <a:r>
            <a:rPr lang="en-US" sz="2000" kern="1200" dirty="0"/>
            <a:t>Salaries, start-up packages, and access to resources</a:t>
          </a:r>
        </a:p>
        <a:p>
          <a:pPr marL="228600" lvl="1" indent="-228600" algn="l" defTabSz="889000">
            <a:lnSpc>
              <a:spcPct val="90000"/>
            </a:lnSpc>
            <a:spcBef>
              <a:spcPct val="0"/>
            </a:spcBef>
            <a:spcAft>
              <a:spcPct val="15000"/>
            </a:spcAft>
            <a:buChar char="•"/>
          </a:pPr>
          <a:r>
            <a:rPr lang="en-US" sz="2000" kern="1200" dirty="0"/>
            <a:t>Institutional service allocations and requirements (committees, mentoring, etc.)</a:t>
          </a:r>
        </a:p>
        <a:p>
          <a:pPr marL="228600" lvl="1" indent="-228600" algn="l" defTabSz="889000">
            <a:lnSpc>
              <a:spcPct val="90000"/>
            </a:lnSpc>
            <a:spcBef>
              <a:spcPct val="0"/>
            </a:spcBef>
            <a:spcAft>
              <a:spcPct val="15000"/>
            </a:spcAft>
            <a:buChar char="•"/>
          </a:pPr>
          <a:r>
            <a:rPr lang="en-US" sz="2000" kern="1200" dirty="0"/>
            <a:t>Culture and climate of organizations and departments</a:t>
          </a:r>
        </a:p>
        <a:p>
          <a:pPr marL="228600" lvl="1" indent="-228600" algn="l" defTabSz="889000">
            <a:lnSpc>
              <a:spcPct val="90000"/>
            </a:lnSpc>
            <a:spcBef>
              <a:spcPct val="0"/>
            </a:spcBef>
            <a:spcAft>
              <a:spcPct val="15000"/>
            </a:spcAft>
            <a:buChar char="•"/>
          </a:pPr>
          <a:r>
            <a:rPr lang="en-US" sz="2000" kern="1200" dirty="0"/>
            <a:t>Accountability of STEM leadership and commitment to diversity</a:t>
          </a:r>
        </a:p>
      </dsp:txBody>
      <dsp:txXfrm>
        <a:off x="0" y="1740374"/>
        <a:ext cx="10741563" cy="2274300"/>
      </dsp:txXfrm>
    </dsp:sp>
    <dsp:sp modelId="{16147038-B273-4AD7-9107-CD120AD61CA7}">
      <dsp:nvSpPr>
        <dsp:cNvPr id="0" name=""/>
        <dsp:cNvSpPr/>
      </dsp:nvSpPr>
      <dsp:spPr>
        <a:xfrm>
          <a:off x="78465" y="1609549"/>
          <a:ext cx="10227552" cy="411265"/>
        </a:xfrm>
        <a:prstGeom prst="roundRect">
          <a:avLst/>
        </a:prstGeom>
        <a:solidFill>
          <a:schemeClr val="accent4">
            <a:hueOff val="3742489"/>
            <a:satOff val="-20694"/>
            <a:lumOff val="-1765"/>
            <a:alphaOff val="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4">
              <a:hueOff val="3742489"/>
              <a:satOff val="-20694"/>
              <a:lumOff val="-1765"/>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84204" tIns="0" rIns="284204" bIns="0" numCol="1" spcCol="1270" anchor="ctr" anchorCtr="0">
          <a:noAutofit/>
        </a:bodyPr>
        <a:lstStyle/>
        <a:p>
          <a:pPr marL="0" lvl="0" indent="0" algn="l" defTabSz="1066800">
            <a:lnSpc>
              <a:spcPct val="90000"/>
            </a:lnSpc>
            <a:spcBef>
              <a:spcPct val="0"/>
            </a:spcBef>
            <a:spcAft>
              <a:spcPct val="35000"/>
            </a:spcAft>
            <a:buNone/>
          </a:pPr>
          <a:r>
            <a:rPr lang="en-US" sz="2400" kern="1200" dirty="0"/>
            <a:t>Examples of organizational and systemic issues that impact equity include:</a:t>
          </a:r>
        </a:p>
      </dsp:txBody>
      <dsp:txXfrm>
        <a:off x="98541" y="1629625"/>
        <a:ext cx="10187400" cy="371113"/>
      </dsp:txXfrm>
    </dsp:sp>
    <dsp:sp modelId="{ED27331F-FFC4-45FB-B281-91BC4D1B3F24}">
      <dsp:nvSpPr>
        <dsp:cNvPr id="0" name=""/>
        <dsp:cNvSpPr/>
      </dsp:nvSpPr>
      <dsp:spPr>
        <a:xfrm>
          <a:off x="0" y="4671317"/>
          <a:ext cx="10741563" cy="478800"/>
        </a:xfrm>
        <a:prstGeom prst="rect">
          <a:avLst/>
        </a:prstGeom>
        <a:solidFill>
          <a:schemeClr val="lt1">
            <a:alpha val="90000"/>
            <a:hueOff val="0"/>
            <a:satOff val="0"/>
            <a:lumOff val="0"/>
            <a:alphaOff val="0"/>
          </a:schemeClr>
        </a:solidFill>
        <a:ln w="10000" cap="flat" cmpd="sng" algn="ctr">
          <a:solidFill>
            <a:schemeClr val="accent4">
              <a:hueOff val="7484979"/>
              <a:satOff val="-41387"/>
              <a:lumOff val="-3529"/>
              <a:alphaOff val="0"/>
            </a:schemeClr>
          </a:solidFill>
          <a:prstDash val="solid"/>
        </a:ln>
        <a:effectLst>
          <a:outerShdw blurRad="38100" dist="30000" dir="5400000" rotWithShape="0">
            <a:srgbClr val="000000">
              <a:alpha val="45000"/>
            </a:srgbClr>
          </a:outerShdw>
        </a:effectLst>
      </dsp:spPr>
      <dsp:style>
        <a:lnRef idx="1">
          <a:scrgbClr r="0" g="0" b="0"/>
        </a:lnRef>
        <a:fillRef idx="1">
          <a:scrgbClr r="0" g="0" b="0"/>
        </a:fillRef>
        <a:effectRef idx="2">
          <a:scrgbClr r="0" g="0" b="0"/>
        </a:effectRef>
        <a:fontRef idx="minor"/>
      </dsp:style>
    </dsp:sp>
    <dsp:sp modelId="{3D5D889C-D80E-4402-A141-506C2E3E6342}">
      <dsp:nvSpPr>
        <dsp:cNvPr id="0" name=""/>
        <dsp:cNvSpPr/>
      </dsp:nvSpPr>
      <dsp:spPr>
        <a:xfrm>
          <a:off x="81363" y="4204054"/>
          <a:ext cx="10205941" cy="812793"/>
        </a:xfrm>
        <a:prstGeom prst="roundRect">
          <a:avLst/>
        </a:prstGeom>
        <a:solidFill>
          <a:schemeClr val="accent1">
            <a:lumMod val="7500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4">
              <a:hueOff val="7484979"/>
              <a:satOff val="-41387"/>
              <a:lumOff val="-3529"/>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84204" tIns="0" rIns="284204" bIns="0" numCol="1" spcCol="1270" anchor="ctr" anchorCtr="0">
          <a:noAutofit/>
        </a:bodyPr>
        <a:lstStyle/>
        <a:p>
          <a:pPr marL="0" lvl="0" indent="0" algn="ctr" defTabSz="1066800">
            <a:lnSpc>
              <a:spcPct val="90000"/>
            </a:lnSpc>
            <a:spcBef>
              <a:spcPct val="0"/>
            </a:spcBef>
            <a:spcAft>
              <a:spcPct val="35000"/>
            </a:spcAft>
            <a:buNone/>
          </a:pPr>
          <a:r>
            <a:rPr lang="en-US" sz="2400" kern="1200" dirty="0"/>
            <a:t>Systemic and organizational change is most likely to result in </a:t>
          </a:r>
          <a:r>
            <a:rPr lang="en-US" sz="2400" b="1" kern="1200" dirty="0"/>
            <a:t>long-term change </a:t>
          </a:r>
          <a:r>
            <a:rPr lang="en-US" sz="2400" kern="1200" dirty="0"/>
            <a:t>in STEM academics. </a:t>
          </a:r>
        </a:p>
      </dsp:txBody>
      <dsp:txXfrm>
        <a:off x="121040" y="4243731"/>
        <a:ext cx="10126587" cy="7334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DEEBCB-A4F1-47A2-85EF-0AC3628AAD0F}">
      <dsp:nvSpPr>
        <dsp:cNvPr id="0" name=""/>
        <dsp:cNvSpPr/>
      </dsp:nvSpPr>
      <dsp:spPr>
        <a:xfrm>
          <a:off x="3354" y="48930"/>
          <a:ext cx="3271043" cy="938096"/>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i="1" kern="1200" dirty="0"/>
            <a:t>Institutional Transformation (IT)</a:t>
          </a:r>
          <a:r>
            <a:rPr lang="en-US" sz="2800" kern="1200" dirty="0"/>
            <a:t> </a:t>
          </a:r>
        </a:p>
      </dsp:txBody>
      <dsp:txXfrm>
        <a:off x="3354" y="48930"/>
        <a:ext cx="3271043" cy="938096"/>
      </dsp:txXfrm>
    </dsp:sp>
    <dsp:sp modelId="{9B518448-BDBC-443E-9E75-FDE028651893}">
      <dsp:nvSpPr>
        <dsp:cNvPr id="0" name=""/>
        <dsp:cNvSpPr/>
      </dsp:nvSpPr>
      <dsp:spPr>
        <a:xfrm>
          <a:off x="3354" y="987026"/>
          <a:ext cx="3271043" cy="3656339"/>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Develop, implement, and study innovative organizational change strategies to foster gender equity</a:t>
          </a:r>
        </a:p>
        <a:p>
          <a:pPr marL="171450" lvl="1" indent="-171450" algn="l" defTabSz="800100">
            <a:lnSpc>
              <a:spcPct val="90000"/>
            </a:lnSpc>
            <a:spcBef>
              <a:spcPct val="0"/>
            </a:spcBef>
            <a:spcAft>
              <a:spcPct val="15000"/>
            </a:spcAft>
            <a:buChar char="•"/>
          </a:pPr>
          <a:endParaRPr lang="en-US" sz="1800" kern="1200" dirty="0"/>
        </a:p>
        <a:p>
          <a:pPr marL="171450" lvl="1" indent="-171450" algn="l" defTabSz="800100">
            <a:lnSpc>
              <a:spcPct val="90000"/>
            </a:lnSpc>
            <a:spcBef>
              <a:spcPct val="0"/>
            </a:spcBef>
            <a:spcAft>
              <a:spcPct val="15000"/>
            </a:spcAft>
            <a:buChar char="•"/>
          </a:pPr>
          <a:r>
            <a:rPr lang="en-US" sz="1800" kern="1200" dirty="0"/>
            <a:t>Up to $3M over five years</a:t>
          </a:r>
        </a:p>
        <a:p>
          <a:pPr marL="171450" lvl="1" indent="-171450" algn="l" defTabSz="800100">
            <a:lnSpc>
              <a:spcPct val="90000"/>
            </a:lnSpc>
            <a:spcBef>
              <a:spcPct val="0"/>
            </a:spcBef>
            <a:spcAft>
              <a:spcPct val="15000"/>
            </a:spcAft>
            <a:buChar char="•"/>
          </a:pPr>
          <a:endParaRPr lang="en-US" sz="1800" kern="1200" dirty="0"/>
        </a:p>
        <a:p>
          <a:pPr marL="171450" lvl="1" indent="-171450" algn="l" defTabSz="800100">
            <a:lnSpc>
              <a:spcPct val="90000"/>
            </a:lnSpc>
            <a:spcBef>
              <a:spcPct val="0"/>
            </a:spcBef>
            <a:spcAft>
              <a:spcPct val="15000"/>
            </a:spcAft>
            <a:buChar char="•"/>
          </a:pPr>
          <a:r>
            <a:rPr lang="en-US" sz="1800" kern="1200" dirty="0"/>
            <a:t>Single IHE that has not had IT before (all STEM)</a:t>
          </a:r>
        </a:p>
        <a:p>
          <a:pPr marL="171450" lvl="1" indent="-171450" algn="l" defTabSz="800100">
            <a:lnSpc>
              <a:spcPct val="90000"/>
            </a:lnSpc>
            <a:spcBef>
              <a:spcPct val="0"/>
            </a:spcBef>
            <a:spcAft>
              <a:spcPct val="15000"/>
            </a:spcAft>
            <a:buChar char="•"/>
          </a:pPr>
          <a:endParaRPr lang="en-US" sz="1800" kern="1200" dirty="0"/>
        </a:p>
        <a:p>
          <a:pPr marL="171450" lvl="1" indent="-171450" algn="l" defTabSz="800100">
            <a:lnSpc>
              <a:spcPct val="90000"/>
            </a:lnSpc>
            <a:spcBef>
              <a:spcPct val="0"/>
            </a:spcBef>
            <a:spcAft>
              <a:spcPct val="15000"/>
            </a:spcAft>
            <a:buChar char="•"/>
          </a:pPr>
          <a:r>
            <a:rPr lang="en-US" sz="1800" kern="1200" dirty="0"/>
            <a:t>Preliminary proposal April 12, 2017* (required) </a:t>
          </a:r>
        </a:p>
        <a:p>
          <a:pPr marL="171450" lvl="1" indent="-171450" algn="l" defTabSz="800100">
            <a:lnSpc>
              <a:spcPct val="90000"/>
            </a:lnSpc>
            <a:spcBef>
              <a:spcPct val="0"/>
            </a:spcBef>
            <a:spcAft>
              <a:spcPct val="15000"/>
            </a:spcAft>
            <a:buChar char="•"/>
          </a:pPr>
          <a:r>
            <a:rPr lang="en-US" sz="1800" kern="1200" dirty="0"/>
            <a:t>Proposal (if invited after preliminary) Jan. 17, 2018*</a:t>
          </a:r>
        </a:p>
      </dsp:txBody>
      <dsp:txXfrm>
        <a:off x="3354" y="987026"/>
        <a:ext cx="3271043" cy="3656339"/>
      </dsp:txXfrm>
    </dsp:sp>
    <dsp:sp modelId="{89E85204-E542-4AF4-A984-230551553E16}">
      <dsp:nvSpPr>
        <dsp:cNvPr id="0" name=""/>
        <dsp:cNvSpPr/>
      </dsp:nvSpPr>
      <dsp:spPr>
        <a:xfrm>
          <a:off x="3732344" y="48930"/>
          <a:ext cx="3271043" cy="938096"/>
        </a:xfrm>
        <a:prstGeom prst="rect">
          <a:avLst/>
        </a:prstGeom>
        <a:solidFill>
          <a:schemeClr val="accent2">
            <a:hueOff val="1373170"/>
            <a:satOff val="-24404"/>
            <a:lumOff val="785"/>
            <a:alphaOff val="0"/>
          </a:schemeClr>
        </a:solidFill>
        <a:ln w="19050" cap="flat" cmpd="sng" algn="ctr">
          <a:solidFill>
            <a:schemeClr val="accent2">
              <a:hueOff val="1373170"/>
              <a:satOff val="-24404"/>
              <a:lumOff val="78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i="1" kern="1200" dirty="0"/>
            <a:t>Adaptation</a:t>
          </a:r>
          <a:r>
            <a:rPr lang="en-US" sz="2800" kern="1200" dirty="0"/>
            <a:t> </a:t>
          </a:r>
          <a:endParaRPr lang="en-US" sz="2300" kern="1200" dirty="0"/>
        </a:p>
      </dsp:txBody>
      <dsp:txXfrm>
        <a:off x="3732344" y="48930"/>
        <a:ext cx="3271043" cy="938096"/>
      </dsp:txXfrm>
    </dsp:sp>
    <dsp:sp modelId="{085197D6-765E-4672-9A7D-4C4E25F20680}">
      <dsp:nvSpPr>
        <dsp:cNvPr id="0" name=""/>
        <dsp:cNvSpPr/>
      </dsp:nvSpPr>
      <dsp:spPr>
        <a:xfrm>
          <a:off x="3732344" y="987026"/>
          <a:ext cx="3271043" cy="3656339"/>
        </a:xfrm>
        <a:prstGeom prst="rect">
          <a:avLst/>
        </a:prstGeom>
        <a:solidFill>
          <a:schemeClr val="accent2">
            <a:tint val="40000"/>
            <a:alpha val="90000"/>
            <a:hueOff val="1638559"/>
            <a:satOff val="-21307"/>
            <a:lumOff val="-673"/>
            <a:alphaOff val="0"/>
          </a:schemeClr>
        </a:solidFill>
        <a:ln w="19050" cap="flat" cmpd="sng" algn="ctr">
          <a:solidFill>
            <a:schemeClr val="accent2">
              <a:tint val="40000"/>
              <a:alpha val="90000"/>
              <a:hueOff val="1638559"/>
              <a:satOff val="-21307"/>
              <a:lumOff val="-6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Adapt proven organizational gender equity strategies</a:t>
          </a:r>
        </a:p>
        <a:p>
          <a:pPr marL="171450" lvl="1" indent="-171450" algn="l" defTabSz="800100">
            <a:lnSpc>
              <a:spcPct val="90000"/>
            </a:lnSpc>
            <a:spcBef>
              <a:spcPct val="0"/>
            </a:spcBef>
            <a:spcAft>
              <a:spcPct val="15000"/>
            </a:spcAft>
            <a:buChar char="•"/>
          </a:pPr>
          <a:endParaRPr lang="en-US" sz="1800" kern="1200" dirty="0"/>
        </a:p>
        <a:p>
          <a:pPr marL="171450" lvl="1" indent="-171450" algn="l" defTabSz="800100">
            <a:lnSpc>
              <a:spcPct val="90000"/>
            </a:lnSpc>
            <a:spcBef>
              <a:spcPct val="0"/>
            </a:spcBef>
            <a:spcAft>
              <a:spcPct val="15000"/>
            </a:spcAft>
            <a:buChar char="•"/>
          </a:pPr>
          <a:r>
            <a:rPr lang="en-US" sz="1800" kern="1200" dirty="0"/>
            <a:t>Up to $1M over three years</a:t>
          </a:r>
        </a:p>
        <a:p>
          <a:pPr marL="171450" lvl="1" indent="-171450" algn="l" defTabSz="800100">
            <a:lnSpc>
              <a:spcPct val="90000"/>
            </a:lnSpc>
            <a:spcBef>
              <a:spcPct val="0"/>
            </a:spcBef>
            <a:spcAft>
              <a:spcPct val="15000"/>
            </a:spcAft>
            <a:buChar char="•"/>
          </a:pPr>
          <a:endParaRPr lang="en-US" sz="1800" kern="1200" dirty="0"/>
        </a:p>
        <a:p>
          <a:pPr marL="171450" lvl="1" indent="-171450" algn="l" defTabSz="800100">
            <a:lnSpc>
              <a:spcPct val="90000"/>
            </a:lnSpc>
            <a:spcBef>
              <a:spcPct val="0"/>
            </a:spcBef>
            <a:spcAft>
              <a:spcPct val="15000"/>
            </a:spcAft>
            <a:buChar char="•"/>
          </a:pPr>
          <a:r>
            <a:rPr lang="en-US" sz="1800" kern="1200" dirty="0"/>
            <a:t>Single IHE that has not had IT before (all STEM) 		or</a:t>
          </a:r>
        </a:p>
        <a:p>
          <a:pPr marL="171450" lvl="1" indent="-171450" algn="l" defTabSz="800100">
            <a:lnSpc>
              <a:spcPct val="90000"/>
            </a:lnSpc>
            <a:spcBef>
              <a:spcPct val="0"/>
            </a:spcBef>
            <a:spcAft>
              <a:spcPct val="15000"/>
            </a:spcAft>
            <a:buChar char="•"/>
          </a:pPr>
          <a:r>
            <a:rPr lang="en-US" sz="1800" kern="1200" dirty="0"/>
            <a:t>Single non-profit org. (one or more disciplines)</a:t>
          </a:r>
        </a:p>
        <a:p>
          <a:pPr marL="171450" lvl="1" indent="-171450" algn="l" defTabSz="800100">
            <a:lnSpc>
              <a:spcPct val="90000"/>
            </a:lnSpc>
            <a:spcBef>
              <a:spcPct val="0"/>
            </a:spcBef>
            <a:spcAft>
              <a:spcPct val="15000"/>
            </a:spcAft>
            <a:buChar char="•"/>
          </a:pPr>
          <a:endParaRPr lang="en-US" sz="1800" kern="1200" dirty="0"/>
        </a:p>
        <a:p>
          <a:pPr marL="171450" lvl="1" indent="-171450" algn="l" defTabSz="800100">
            <a:lnSpc>
              <a:spcPct val="90000"/>
            </a:lnSpc>
            <a:spcBef>
              <a:spcPct val="0"/>
            </a:spcBef>
            <a:spcAft>
              <a:spcPct val="15000"/>
            </a:spcAft>
            <a:buChar char="•"/>
          </a:pPr>
          <a:r>
            <a:rPr lang="en-US" sz="1800" kern="1200" dirty="0"/>
            <a:t>LOI Aug. 9, 2017* (required) </a:t>
          </a:r>
        </a:p>
        <a:p>
          <a:pPr marL="171450" lvl="1" indent="-171450" algn="l" defTabSz="800100">
            <a:lnSpc>
              <a:spcPct val="90000"/>
            </a:lnSpc>
            <a:spcBef>
              <a:spcPct val="0"/>
            </a:spcBef>
            <a:spcAft>
              <a:spcPct val="15000"/>
            </a:spcAft>
            <a:buChar char="•"/>
          </a:pPr>
          <a:r>
            <a:rPr lang="en-US" sz="1800" kern="1200" dirty="0"/>
            <a:t>Proposal Sept. 13, 2017*</a:t>
          </a:r>
        </a:p>
      </dsp:txBody>
      <dsp:txXfrm>
        <a:off x="3732344" y="987026"/>
        <a:ext cx="3271043" cy="3656339"/>
      </dsp:txXfrm>
    </dsp:sp>
    <dsp:sp modelId="{43D9629A-5CCA-46FE-84FF-049663E14216}">
      <dsp:nvSpPr>
        <dsp:cNvPr id="0" name=""/>
        <dsp:cNvSpPr/>
      </dsp:nvSpPr>
      <dsp:spPr>
        <a:xfrm>
          <a:off x="7461334" y="48930"/>
          <a:ext cx="3271043" cy="938096"/>
        </a:xfrm>
        <a:prstGeom prst="rect">
          <a:avLst/>
        </a:prstGeom>
        <a:solidFill>
          <a:schemeClr val="accent2">
            <a:hueOff val="2746340"/>
            <a:satOff val="-48808"/>
            <a:lumOff val="1569"/>
            <a:alphaOff val="0"/>
          </a:schemeClr>
        </a:solidFill>
        <a:ln w="19050" cap="flat" cmpd="sng" algn="ctr">
          <a:solidFill>
            <a:schemeClr val="accent2">
              <a:hueOff val="2746340"/>
              <a:satOff val="-48808"/>
              <a:lumOff val="156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i="1" kern="1200" dirty="0"/>
            <a:t>Partnership</a:t>
          </a:r>
          <a:r>
            <a:rPr lang="en-US" sz="2800" kern="1200" dirty="0"/>
            <a:t> </a:t>
          </a:r>
          <a:endParaRPr lang="en-US" sz="2300" kern="1200" dirty="0"/>
        </a:p>
      </dsp:txBody>
      <dsp:txXfrm>
        <a:off x="7461334" y="48930"/>
        <a:ext cx="3271043" cy="938096"/>
      </dsp:txXfrm>
    </dsp:sp>
    <dsp:sp modelId="{51E4B007-9660-4456-8D21-E1876C239572}">
      <dsp:nvSpPr>
        <dsp:cNvPr id="0" name=""/>
        <dsp:cNvSpPr/>
      </dsp:nvSpPr>
      <dsp:spPr>
        <a:xfrm>
          <a:off x="7461334" y="987026"/>
          <a:ext cx="3271043" cy="3656339"/>
        </a:xfrm>
        <a:prstGeom prst="rect">
          <a:avLst/>
        </a:prstGeom>
        <a:solidFill>
          <a:schemeClr val="accent2">
            <a:tint val="40000"/>
            <a:alpha val="90000"/>
            <a:hueOff val="3277117"/>
            <a:satOff val="-42615"/>
            <a:lumOff val="-1347"/>
            <a:alphaOff val="0"/>
          </a:schemeClr>
        </a:solidFill>
        <a:ln w="19050" cap="flat" cmpd="sng" algn="ctr">
          <a:solidFill>
            <a:schemeClr val="accent2">
              <a:tint val="40000"/>
              <a:alpha val="90000"/>
              <a:hueOff val="3277117"/>
              <a:satOff val="-42615"/>
              <a:lumOff val="-134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Scale-up proven systemic gender equity strategies for national or regional impact</a:t>
          </a:r>
        </a:p>
        <a:p>
          <a:pPr marL="171450" lvl="1" indent="-171450" algn="l" defTabSz="800100">
            <a:lnSpc>
              <a:spcPct val="90000"/>
            </a:lnSpc>
            <a:spcBef>
              <a:spcPct val="0"/>
            </a:spcBef>
            <a:spcAft>
              <a:spcPct val="15000"/>
            </a:spcAft>
            <a:buChar char="•"/>
          </a:pPr>
          <a:endParaRPr lang="en-US" sz="1800" kern="1200" dirty="0"/>
        </a:p>
        <a:p>
          <a:pPr marL="171450" lvl="1" indent="-171450" algn="l" defTabSz="800100">
            <a:lnSpc>
              <a:spcPct val="90000"/>
            </a:lnSpc>
            <a:spcBef>
              <a:spcPct val="0"/>
            </a:spcBef>
            <a:spcAft>
              <a:spcPct val="15000"/>
            </a:spcAft>
            <a:buChar char="•"/>
          </a:pPr>
          <a:r>
            <a:rPr lang="en-US" sz="1800" kern="1200" dirty="0"/>
            <a:t>Up to $1M over 3-5 years</a:t>
          </a:r>
        </a:p>
        <a:p>
          <a:pPr marL="171450" lvl="1" indent="-171450" algn="l" defTabSz="800100">
            <a:lnSpc>
              <a:spcPct val="90000"/>
            </a:lnSpc>
            <a:spcBef>
              <a:spcPct val="0"/>
            </a:spcBef>
            <a:spcAft>
              <a:spcPct val="15000"/>
            </a:spcAft>
            <a:buChar char="•"/>
          </a:pPr>
          <a:endParaRPr lang="en-US" sz="1800" kern="1200" dirty="0"/>
        </a:p>
        <a:p>
          <a:pPr marL="171450" lvl="1" indent="-171450" algn="l" defTabSz="800100">
            <a:lnSpc>
              <a:spcPct val="90000"/>
            </a:lnSpc>
            <a:spcBef>
              <a:spcPct val="0"/>
            </a:spcBef>
            <a:spcAft>
              <a:spcPct val="15000"/>
            </a:spcAft>
            <a:buChar char="•"/>
          </a:pPr>
          <a:r>
            <a:rPr lang="en-US" sz="1800" kern="1200" dirty="0"/>
            <a:t>Two or more partner orgs.</a:t>
          </a:r>
        </a:p>
        <a:p>
          <a:pPr marL="171450" lvl="1" indent="-171450" algn="l" defTabSz="800100">
            <a:lnSpc>
              <a:spcPct val="90000"/>
            </a:lnSpc>
            <a:spcBef>
              <a:spcPct val="0"/>
            </a:spcBef>
            <a:spcAft>
              <a:spcPct val="15000"/>
            </a:spcAft>
            <a:buChar char="•"/>
          </a:pPr>
          <a:r>
            <a:rPr lang="en-US" sz="1800" kern="1200" dirty="0"/>
            <a:t>One or more STEM disciplines</a:t>
          </a:r>
        </a:p>
        <a:p>
          <a:pPr marL="171450" lvl="1" indent="-171450" algn="l" defTabSz="800100">
            <a:lnSpc>
              <a:spcPct val="90000"/>
            </a:lnSpc>
            <a:spcBef>
              <a:spcPct val="0"/>
            </a:spcBef>
            <a:spcAft>
              <a:spcPct val="15000"/>
            </a:spcAft>
            <a:buChar char="•"/>
          </a:pPr>
          <a:endParaRPr lang="en-US" sz="1800" kern="1200" dirty="0"/>
        </a:p>
        <a:p>
          <a:pPr marL="171450" lvl="1" indent="-171450" algn="l" defTabSz="800100">
            <a:lnSpc>
              <a:spcPct val="90000"/>
            </a:lnSpc>
            <a:spcBef>
              <a:spcPct val="0"/>
            </a:spcBef>
            <a:spcAft>
              <a:spcPct val="15000"/>
            </a:spcAft>
            <a:buChar char="•"/>
          </a:pPr>
          <a:r>
            <a:rPr lang="en-US" sz="1800" kern="1200" dirty="0"/>
            <a:t>LOI Dec. 13, 2018* (required)</a:t>
          </a:r>
        </a:p>
        <a:p>
          <a:pPr marL="171450" lvl="1" indent="-171450" algn="l" defTabSz="800100">
            <a:lnSpc>
              <a:spcPct val="90000"/>
            </a:lnSpc>
            <a:spcBef>
              <a:spcPct val="0"/>
            </a:spcBef>
            <a:spcAft>
              <a:spcPct val="15000"/>
            </a:spcAft>
            <a:buChar char="•"/>
          </a:pPr>
          <a:r>
            <a:rPr lang="en-US" sz="1800" kern="1200" dirty="0"/>
            <a:t>Proposal Jan. 9, 2019* </a:t>
          </a:r>
        </a:p>
      </dsp:txBody>
      <dsp:txXfrm>
        <a:off x="7461334" y="987026"/>
        <a:ext cx="3271043" cy="36563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042406-BAD4-4B32-B30D-B11C18A6C346}">
      <dsp:nvSpPr>
        <dsp:cNvPr id="0" name=""/>
        <dsp:cNvSpPr/>
      </dsp:nvSpPr>
      <dsp:spPr>
        <a:xfrm>
          <a:off x="1124470" y="972658"/>
          <a:ext cx="687052" cy="592359"/>
        </a:xfrm>
        <a:prstGeom prst="hexagon">
          <a:avLst>
            <a:gd name="adj" fmla="val 25000"/>
            <a:gd name="vf" fmla="val 115470"/>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marL="0" lvl="0" indent="0" algn="ctr" defTabSz="444500">
            <a:lnSpc>
              <a:spcPct val="90000"/>
            </a:lnSpc>
            <a:spcBef>
              <a:spcPct val="0"/>
            </a:spcBef>
            <a:spcAft>
              <a:spcPct val="35000"/>
            </a:spcAft>
            <a:buNone/>
          </a:pPr>
          <a:r>
            <a:rPr lang="en-US" sz="1000" kern="1200" dirty="0"/>
            <a:t>Faculty &amp; Leaders</a:t>
          </a:r>
        </a:p>
      </dsp:txBody>
      <dsp:txXfrm>
        <a:off x="1231088" y="1064581"/>
        <a:ext cx="473816" cy="408513"/>
      </dsp:txXfrm>
    </dsp:sp>
    <dsp:sp modelId="{2F51AB77-D332-4E6F-8652-84D61CF58023}">
      <dsp:nvSpPr>
        <dsp:cNvPr id="0" name=""/>
        <dsp:cNvSpPr/>
      </dsp:nvSpPr>
      <dsp:spPr>
        <a:xfrm>
          <a:off x="1142319" y="1234173"/>
          <a:ext cx="80441" cy="69330"/>
        </a:xfrm>
        <a:prstGeom prst="hexagon">
          <a:avLst>
            <a:gd name="adj" fmla="val 25000"/>
            <a:gd name="vf" fmla="val 115470"/>
          </a:avLst>
        </a:prstGeom>
        <a:solidFill>
          <a:schemeClr val="lt1">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BFF6E71-01B2-4447-9978-A5F629BAFCD6}">
      <dsp:nvSpPr>
        <dsp:cNvPr id="0" name=""/>
        <dsp:cNvSpPr/>
      </dsp:nvSpPr>
      <dsp:spPr>
        <a:xfrm>
          <a:off x="537174" y="654490"/>
          <a:ext cx="687052" cy="592359"/>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1000" r="-11000"/>
          </a:stretch>
        </a:blip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8FF9A6-5B3A-47A0-8A0E-1D696F75F989}">
      <dsp:nvSpPr>
        <dsp:cNvPr id="0" name=""/>
        <dsp:cNvSpPr/>
      </dsp:nvSpPr>
      <dsp:spPr>
        <a:xfrm>
          <a:off x="1004908" y="1168598"/>
          <a:ext cx="80441" cy="69330"/>
        </a:xfrm>
        <a:prstGeom prst="hexagon">
          <a:avLst>
            <a:gd name="adj" fmla="val 25000"/>
            <a:gd name="vf" fmla="val 115470"/>
          </a:avLst>
        </a:prstGeom>
        <a:solidFill>
          <a:schemeClr val="lt1">
            <a:hueOff val="0"/>
            <a:satOff val="0"/>
            <a:lumOff val="0"/>
            <a:alphaOff val="0"/>
          </a:schemeClr>
        </a:solidFill>
        <a:ln w="19050" cap="flat" cmpd="sng" algn="ctr">
          <a:solidFill>
            <a:schemeClr val="accent2">
              <a:hueOff val="549268"/>
              <a:satOff val="-9762"/>
              <a:lumOff val="314"/>
              <a:alphaOff val="0"/>
            </a:schemeClr>
          </a:solidFill>
          <a:prstDash val="solid"/>
        </a:ln>
        <a:effectLst/>
      </dsp:spPr>
      <dsp:style>
        <a:lnRef idx="2">
          <a:scrgbClr r="0" g="0" b="0"/>
        </a:lnRef>
        <a:fillRef idx="1">
          <a:scrgbClr r="0" g="0" b="0"/>
        </a:fillRef>
        <a:effectRef idx="0">
          <a:scrgbClr r="0" g="0" b="0"/>
        </a:effectRef>
        <a:fontRef idx="minor"/>
      </dsp:style>
    </dsp:sp>
    <dsp:sp modelId="{D2C9D144-6361-4DF7-92AB-897D5DD1C939}">
      <dsp:nvSpPr>
        <dsp:cNvPr id="0" name=""/>
        <dsp:cNvSpPr/>
      </dsp:nvSpPr>
      <dsp:spPr>
        <a:xfrm>
          <a:off x="1709809" y="647447"/>
          <a:ext cx="687052" cy="592359"/>
        </a:xfrm>
        <a:prstGeom prst="hexagon">
          <a:avLst>
            <a:gd name="adj" fmla="val 25000"/>
            <a:gd name="vf" fmla="val 115470"/>
          </a:avLst>
        </a:prstGeom>
        <a:solidFill>
          <a:schemeClr val="accent2">
            <a:hueOff val="1373170"/>
            <a:satOff val="-24404"/>
            <a:lumOff val="785"/>
            <a:alphaOff val="0"/>
          </a:schemeClr>
        </a:solidFill>
        <a:ln w="19050" cap="flat" cmpd="sng" algn="ctr">
          <a:solidFill>
            <a:schemeClr val="accent2">
              <a:hueOff val="1373170"/>
              <a:satOff val="-24404"/>
              <a:lumOff val="78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marL="0" lvl="0" indent="0" algn="ctr" defTabSz="444500">
            <a:lnSpc>
              <a:spcPct val="90000"/>
            </a:lnSpc>
            <a:spcBef>
              <a:spcPct val="0"/>
            </a:spcBef>
            <a:spcAft>
              <a:spcPct val="35000"/>
            </a:spcAft>
            <a:buNone/>
          </a:pPr>
          <a:r>
            <a:rPr lang="en-US" sz="1000" b="0" kern="1200" dirty="0"/>
            <a:t>Effective strategy</a:t>
          </a:r>
        </a:p>
      </dsp:txBody>
      <dsp:txXfrm>
        <a:off x="1816427" y="739370"/>
        <a:ext cx="473816" cy="408513"/>
      </dsp:txXfrm>
    </dsp:sp>
    <dsp:sp modelId="{5459D2CF-5F83-42E1-B67D-1E9675EA007E}">
      <dsp:nvSpPr>
        <dsp:cNvPr id="0" name=""/>
        <dsp:cNvSpPr/>
      </dsp:nvSpPr>
      <dsp:spPr>
        <a:xfrm>
          <a:off x="2179499" y="1160930"/>
          <a:ext cx="80441" cy="69330"/>
        </a:xfrm>
        <a:prstGeom prst="hexagon">
          <a:avLst>
            <a:gd name="adj" fmla="val 25000"/>
            <a:gd name="vf" fmla="val 115470"/>
          </a:avLst>
        </a:prstGeom>
        <a:solidFill>
          <a:schemeClr val="lt1">
            <a:hueOff val="0"/>
            <a:satOff val="0"/>
            <a:lumOff val="0"/>
            <a:alphaOff val="0"/>
          </a:schemeClr>
        </a:solidFill>
        <a:ln w="19050" cap="flat" cmpd="sng" algn="ctr">
          <a:solidFill>
            <a:schemeClr val="accent2">
              <a:hueOff val="1098536"/>
              <a:satOff val="-19523"/>
              <a:lumOff val="628"/>
              <a:alphaOff val="0"/>
            </a:schemeClr>
          </a:solidFill>
          <a:prstDash val="solid"/>
        </a:ln>
        <a:effectLst/>
      </dsp:spPr>
      <dsp:style>
        <a:lnRef idx="2">
          <a:scrgbClr r="0" g="0" b="0"/>
        </a:lnRef>
        <a:fillRef idx="1">
          <a:scrgbClr r="0" g="0" b="0"/>
        </a:fillRef>
        <a:effectRef idx="0">
          <a:scrgbClr r="0" g="0" b="0"/>
        </a:effectRef>
        <a:fontRef idx="minor"/>
      </dsp:style>
    </dsp:sp>
    <dsp:sp modelId="{9DAECBCC-3328-42EC-AF96-4C23730D826B}">
      <dsp:nvSpPr>
        <dsp:cNvPr id="0" name=""/>
        <dsp:cNvSpPr/>
      </dsp:nvSpPr>
      <dsp:spPr>
        <a:xfrm>
          <a:off x="2295149" y="972658"/>
          <a:ext cx="687052" cy="592359"/>
        </a:xfrm>
        <a:prstGeom prst="hexagon">
          <a:avLst>
            <a:gd name="adj" fmla="val 25000"/>
            <a:gd name="vf" fmla="val 11547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8000" b="-8000"/>
          </a:stretch>
        </a:blipFill>
        <a:ln w="19050" cap="flat" cmpd="sng" algn="ctr">
          <a:solidFill>
            <a:schemeClr val="accent2">
              <a:hueOff val="1373170"/>
              <a:satOff val="-24404"/>
              <a:lumOff val="785"/>
              <a:alphaOff val="0"/>
            </a:schemeClr>
          </a:solidFill>
          <a:prstDash val="solid"/>
        </a:ln>
        <a:effectLst/>
      </dsp:spPr>
      <dsp:style>
        <a:lnRef idx="2">
          <a:scrgbClr r="0" g="0" b="0"/>
        </a:lnRef>
        <a:fillRef idx="1">
          <a:scrgbClr r="0" g="0" b="0"/>
        </a:fillRef>
        <a:effectRef idx="0">
          <a:scrgbClr r="0" g="0" b="0"/>
        </a:effectRef>
        <a:fontRef idx="minor"/>
      </dsp:style>
    </dsp:sp>
    <dsp:sp modelId="{9CE837AC-27B4-4C0C-B045-8BB02FD865A5}">
      <dsp:nvSpPr>
        <dsp:cNvPr id="0" name=""/>
        <dsp:cNvSpPr/>
      </dsp:nvSpPr>
      <dsp:spPr>
        <a:xfrm>
          <a:off x="2312998" y="1234173"/>
          <a:ext cx="80441" cy="69330"/>
        </a:xfrm>
        <a:prstGeom prst="hexagon">
          <a:avLst>
            <a:gd name="adj" fmla="val 25000"/>
            <a:gd name="vf" fmla="val 115470"/>
          </a:avLst>
        </a:prstGeom>
        <a:solidFill>
          <a:schemeClr val="lt1">
            <a:hueOff val="0"/>
            <a:satOff val="0"/>
            <a:lumOff val="0"/>
            <a:alphaOff val="0"/>
          </a:schemeClr>
        </a:solidFill>
        <a:ln w="19050" cap="flat" cmpd="sng" algn="ctr">
          <a:solidFill>
            <a:schemeClr val="accent2">
              <a:hueOff val="1647804"/>
              <a:satOff val="-29285"/>
              <a:lumOff val="941"/>
              <a:alphaOff val="0"/>
            </a:schemeClr>
          </a:solidFill>
          <a:prstDash val="solid"/>
        </a:ln>
        <a:effectLst/>
      </dsp:spPr>
      <dsp:style>
        <a:lnRef idx="2">
          <a:scrgbClr r="0" g="0" b="0"/>
        </a:lnRef>
        <a:fillRef idx="1">
          <a:scrgbClr r="0" g="0" b="0"/>
        </a:fillRef>
        <a:effectRef idx="0">
          <a:scrgbClr r="0" g="0" b="0"/>
        </a:effectRef>
        <a:fontRef idx="minor"/>
      </dsp:style>
    </dsp:sp>
    <dsp:sp modelId="{64E9CC4B-5CE5-4FAA-9B9B-DA2C9B01E0B1}">
      <dsp:nvSpPr>
        <dsp:cNvPr id="0" name=""/>
        <dsp:cNvSpPr/>
      </dsp:nvSpPr>
      <dsp:spPr>
        <a:xfrm>
          <a:off x="1124470" y="323645"/>
          <a:ext cx="687052" cy="592359"/>
        </a:xfrm>
        <a:prstGeom prst="hexagon">
          <a:avLst>
            <a:gd name="adj" fmla="val 25000"/>
            <a:gd name="vf" fmla="val 115470"/>
          </a:avLst>
        </a:prstGeom>
        <a:solidFill>
          <a:schemeClr val="accent2">
            <a:hueOff val="2746340"/>
            <a:satOff val="-48808"/>
            <a:lumOff val="1569"/>
            <a:alphaOff val="0"/>
          </a:schemeClr>
        </a:solidFill>
        <a:ln w="19050" cap="flat" cmpd="sng" algn="ctr">
          <a:solidFill>
            <a:schemeClr val="accent2">
              <a:hueOff val="2746340"/>
              <a:satOff val="-48808"/>
              <a:lumOff val="156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66725">
            <a:lnSpc>
              <a:spcPct val="90000"/>
            </a:lnSpc>
            <a:spcBef>
              <a:spcPct val="0"/>
            </a:spcBef>
            <a:spcAft>
              <a:spcPct val="35000"/>
            </a:spcAft>
            <a:buNone/>
          </a:pPr>
          <a:r>
            <a:rPr lang="en-US" sz="1050" kern="1200" dirty="0"/>
            <a:t>HRM Title IX</a:t>
          </a:r>
        </a:p>
      </dsp:txBody>
      <dsp:txXfrm>
        <a:off x="1231088" y="415568"/>
        <a:ext cx="473816" cy="408513"/>
      </dsp:txXfrm>
    </dsp:sp>
    <dsp:sp modelId="{9C029C4B-8377-4B1C-AFFA-BE110D0EC612}">
      <dsp:nvSpPr>
        <dsp:cNvPr id="0" name=""/>
        <dsp:cNvSpPr/>
      </dsp:nvSpPr>
      <dsp:spPr>
        <a:xfrm>
          <a:off x="1590248" y="336478"/>
          <a:ext cx="80441" cy="69330"/>
        </a:xfrm>
        <a:prstGeom prst="hexagon">
          <a:avLst>
            <a:gd name="adj" fmla="val 25000"/>
            <a:gd name="vf" fmla="val 115470"/>
          </a:avLst>
        </a:prstGeom>
        <a:solidFill>
          <a:schemeClr val="lt1">
            <a:hueOff val="0"/>
            <a:satOff val="0"/>
            <a:lumOff val="0"/>
            <a:alphaOff val="0"/>
          </a:schemeClr>
        </a:solidFill>
        <a:ln w="19050" cap="flat" cmpd="sng" algn="ctr">
          <a:solidFill>
            <a:schemeClr val="accent2">
              <a:hueOff val="2197072"/>
              <a:satOff val="-39046"/>
              <a:lumOff val="1255"/>
              <a:alphaOff val="0"/>
            </a:schemeClr>
          </a:solidFill>
          <a:prstDash val="solid"/>
        </a:ln>
        <a:effectLst/>
      </dsp:spPr>
      <dsp:style>
        <a:lnRef idx="2">
          <a:scrgbClr r="0" g="0" b="0"/>
        </a:lnRef>
        <a:fillRef idx="1">
          <a:scrgbClr r="0" g="0" b="0"/>
        </a:fillRef>
        <a:effectRef idx="0">
          <a:scrgbClr r="0" g="0" b="0"/>
        </a:effectRef>
        <a:fontRef idx="minor"/>
      </dsp:style>
    </dsp:sp>
    <dsp:sp modelId="{C7D7DC4B-8462-4350-AE35-D1901E80B8F1}">
      <dsp:nvSpPr>
        <dsp:cNvPr id="0" name=""/>
        <dsp:cNvSpPr/>
      </dsp:nvSpPr>
      <dsp:spPr>
        <a:xfrm>
          <a:off x="1709809" y="0"/>
          <a:ext cx="687052" cy="592359"/>
        </a:xfrm>
        <a:prstGeom prst="hexagon">
          <a:avLst>
            <a:gd name="adj" fmla="val 25000"/>
            <a:gd name="vf" fmla="val 11547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6000" r="-16000"/>
          </a:stretch>
        </a:blipFill>
        <a:ln w="19050" cap="flat" cmpd="sng" algn="ctr">
          <a:solidFill>
            <a:schemeClr val="accent2">
              <a:hueOff val="2746340"/>
              <a:satOff val="-48808"/>
              <a:lumOff val="1569"/>
              <a:alphaOff val="0"/>
            </a:schemeClr>
          </a:solidFill>
          <a:prstDash val="solid"/>
        </a:ln>
        <a:effectLst/>
      </dsp:spPr>
      <dsp:style>
        <a:lnRef idx="2">
          <a:scrgbClr r="0" g="0" b="0"/>
        </a:lnRef>
        <a:fillRef idx="1">
          <a:scrgbClr r="0" g="0" b="0"/>
        </a:fillRef>
        <a:effectRef idx="0">
          <a:scrgbClr r="0" g="0" b="0"/>
        </a:effectRef>
        <a:fontRef idx="minor"/>
      </dsp:style>
    </dsp:sp>
    <dsp:sp modelId="{DE041224-EF38-4C42-82B7-3A6FAED512BD}">
      <dsp:nvSpPr>
        <dsp:cNvPr id="0" name=""/>
        <dsp:cNvSpPr/>
      </dsp:nvSpPr>
      <dsp:spPr>
        <a:xfrm>
          <a:off x="1730103" y="260105"/>
          <a:ext cx="80441" cy="69330"/>
        </a:xfrm>
        <a:prstGeom prst="hexagon">
          <a:avLst>
            <a:gd name="adj" fmla="val 25000"/>
            <a:gd name="vf" fmla="val 115470"/>
          </a:avLst>
        </a:prstGeom>
        <a:solidFill>
          <a:schemeClr val="lt1">
            <a:hueOff val="0"/>
            <a:satOff val="0"/>
            <a:lumOff val="0"/>
            <a:alphaOff val="0"/>
          </a:schemeClr>
        </a:solidFill>
        <a:ln w="19050" cap="flat" cmpd="sng" algn="ctr">
          <a:solidFill>
            <a:schemeClr val="accent2">
              <a:hueOff val="2746340"/>
              <a:satOff val="-48808"/>
              <a:lumOff val="1569"/>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042406-BAD4-4B32-B30D-B11C18A6C346}">
      <dsp:nvSpPr>
        <dsp:cNvPr id="0" name=""/>
        <dsp:cNvSpPr/>
      </dsp:nvSpPr>
      <dsp:spPr>
        <a:xfrm>
          <a:off x="665294" y="852449"/>
          <a:ext cx="602141" cy="519150"/>
        </a:xfrm>
        <a:prstGeom prst="hexagon">
          <a:avLst>
            <a:gd name="adj" fmla="val 25000"/>
            <a:gd name="vf" fmla="val 115470"/>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marL="0" lvl="0" indent="0" algn="ctr" defTabSz="444500">
            <a:lnSpc>
              <a:spcPct val="90000"/>
            </a:lnSpc>
            <a:spcBef>
              <a:spcPct val="0"/>
            </a:spcBef>
            <a:spcAft>
              <a:spcPct val="35000"/>
            </a:spcAft>
            <a:buNone/>
          </a:pPr>
          <a:r>
            <a:rPr lang="en-US" sz="1000" kern="1200" dirty="0"/>
            <a:t>Policy  entities</a:t>
          </a:r>
        </a:p>
      </dsp:txBody>
      <dsp:txXfrm>
        <a:off x="758735" y="933011"/>
        <a:ext cx="415259" cy="358026"/>
      </dsp:txXfrm>
    </dsp:sp>
    <dsp:sp modelId="{2F51AB77-D332-4E6F-8652-84D61CF58023}">
      <dsp:nvSpPr>
        <dsp:cNvPr id="0" name=""/>
        <dsp:cNvSpPr/>
      </dsp:nvSpPr>
      <dsp:spPr>
        <a:xfrm>
          <a:off x="680937" y="1081643"/>
          <a:ext cx="70499" cy="60761"/>
        </a:xfrm>
        <a:prstGeom prst="hexagon">
          <a:avLst>
            <a:gd name="adj" fmla="val 25000"/>
            <a:gd name="vf" fmla="val 115470"/>
          </a:avLst>
        </a:prstGeom>
        <a:solidFill>
          <a:schemeClr val="lt1">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BFF6E71-01B2-4447-9978-A5F629BAFCD6}">
      <dsp:nvSpPr>
        <dsp:cNvPr id="0" name=""/>
        <dsp:cNvSpPr/>
      </dsp:nvSpPr>
      <dsp:spPr>
        <a:xfrm>
          <a:off x="150582" y="573603"/>
          <a:ext cx="602141" cy="519150"/>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1000" r="-11000"/>
          </a:stretch>
        </a:blip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8FF9A6-5B3A-47A0-8A0E-1D696F75F989}">
      <dsp:nvSpPr>
        <dsp:cNvPr id="0" name=""/>
        <dsp:cNvSpPr/>
      </dsp:nvSpPr>
      <dsp:spPr>
        <a:xfrm>
          <a:off x="560509" y="1024173"/>
          <a:ext cx="70499" cy="60761"/>
        </a:xfrm>
        <a:prstGeom prst="hexagon">
          <a:avLst>
            <a:gd name="adj" fmla="val 25000"/>
            <a:gd name="vf" fmla="val 115470"/>
          </a:avLst>
        </a:prstGeom>
        <a:solidFill>
          <a:schemeClr val="lt1">
            <a:hueOff val="0"/>
            <a:satOff val="0"/>
            <a:lumOff val="0"/>
            <a:alphaOff val="0"/>
          </a:schemeClr>
        </a:solidFill>
        <a:ln w="19050" cap="flat" cmpd="sng" algn="ctr">
          <a:solidFill>
            <a:schemeClr val="accent3">
              <a:hueOff val="-323513"/>
              <a:satOff val="8277"/>
              <a:lumOff val="314"/>
              <a:alphaOff val="0"/>
            </a:schemeClr>
          </a:solidFill>
          <a:prstDash val="solid"/>
        </a:ln>
        <a:effectLst/>
      </dsp:spPr>
      <dsp:style>
        <a:lnRef idx="2">
          <a:scrgbClr r="0" g="0" b="0"/>
        </a:lnRef>
        <a:fillRef idx="1">
          <a:scrgbClr r="0" g="0" b="0"/>
        </a:fillRef>
        <a:effectRef idx="0">
          <a:scrgbClr r="0" g="0" b="0"/>
        </a:effectRef>
        <a:fontRef idx="minor"/>
      </dsp:style>
    </dsp:sp>
    <dsp:sp modelId="{D2C9D144-6361-4DF7-92AB-897D5DD1C939}">
      <dsp:nvSpPr>
        <dsp:cNvPr id="0" name=""/>
        <dsp:cNvSpPr/>
      </dsp:nvSpPr>
      <dsp:spPr>
        <a:xfrm>
          <a:off x="1178293" y="567430"/>
          <a:ext cx="602141" cy="519150"/>
        </a:xfrm>
        <a:prstGeom prst="hexagon">
          <a:avLst>
            <a:gd name="adj" fmla="val 25000"/>
            <a:gd name="vf" fmla="val 115470"/>
          </a:avLst>
        </a:prstGeom>
        <a:solidFill>
          <a:schemeClr val="accent3">
            <a:hueOff val="-808782"/>
            <a:satOff val="20694"/>
            <a:lumOff val="784"/>
            <a:alphaOff val="0"/>
          </a:schemeClr>
        </a:solidFill>
        <a:ln w="19050" cap="flat" cmpd="sng" algn="ctr">
          <a:solidFill>
            <a:schemeClr val="accent3">
              <a:hueOff val="-808782"/>
              <a:satOff val="20694"/>
              <a:lumOff val="78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marL="0" lvl="0" indent="0" algn="ctr" defTabSz="444500">
            <a:lnSpc>
              <a:spcPct val="90000"/>
            </a:lnSpc>
            <a:spcBef>
              <a:spcPct val="0"/>
            </a:spcBef>
            <a:spcAft>
              <a:spcPct val="35000"/>
            </a:spcAft>
            <a:buNone/>
          </a:pPr>
          <a:r>
            <a:rPr lang="en-US" sz="1000" b="0" kern="1200" dirty="0"/>
            <a:t>Industry</a:t>
          </a:r>
        </a:p>
      </dsp:txBody>
      <dsp:txXfrm>
        <a:off x="1271734" y="647992"/>
        <a:ext cx="415259" cy="358026"/>
      </dsp:txXfrm>
    </dsp:sp>
    <dsp:sp modelId="{5459D2CF-5F83-42E1-B67D-1E9675EA007E}">
      <dsp:nvSpPr>
        <dsp:cNvPr id="0" name=""/>
        <dsp:cNvSpPr/>
      </dsp:nvSpPr>
      <dsp:spPr>
        <a:xfrm>
          <a:off x="1589934" y="1017452"/>
          <a:ext cx="70499" cy="60761"/>
        </a:xfrm>
        <a:prstGeom prst="hexagon">
          <a:avLst>
            <a:gd name="adj" fmla="val 25000"/>
            <a:gd name="vf" fmla="val 115470"/>
          </a:avLst>
        </a:prstGeom>
        <a:solidFill>
          <a:schemeClr val="lt1">
            <a:hueOff val="0"/>
            <a:satOff val="0"/>
            <a:lumOff val="0"/>
            <a:alphaOff val="0"/>
          </a:schemeClr>
        </a:solidFill>
        <a:ln w="19050" cap="flat" cmpd="sng" algn="ctr">
          <a:solidFill>
            <a:schemeClr val="accent3">
              <a:hueOff val="-647026"/>
              <a:satOff val="16555"/>
              <a:lumOff val="627"/>
              <a:alphaOff val="0"/>
            </a:schemeClr>
          </a:solidFill>
          <a:prstDash val="solid"/>
        </a:ln>
        <a:effectLst/>
      </dsp:spPr>
      <dsp:style>
        <a:lnRef idx="2">
          <a:scrgbClr r="0" g="0" b="0"/>
        </a:lnRef>
        <a:fillRef idx="1">
          <a:scrgbClr r="0" g="0" b="0"/>
        </a:fillRef>
        <a:effectRef idx="0">
          <a:scrgbClr r="0" g="0" b="0"/>
        </a:effectRef>
        <a:fontRef idx="minor"/>
      </dsp:style>
    </dsp:sp>
    <dsp:sp modelId="{9DAECBCC-3328-42EC-AF96-4C23730D826B}">
      <dsp:nvSpPr>
        <dsp:cNvPr id="0" name=""/>
        <dsp:cNvSpPr/>
      </dsp:nvSpPr>
      <dsp:spPr>
        <a:xfrm>
          <a:off x="1691291" y="852449"/>
          <a:ext cx="602141" cy="519150"/>
        </a:xfrm>
        <a:prstGeom prst="hexagon">
          <a:avLst>
            <a:gd name="adj" fmla="val 25000"/>
            <a:gd name="vf" fmla="val 11547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8000" b="-8000"/>
          </a:stretch>
        </a:blipFill>
        <a:ln w="19050" cap="flat" cmpd="sng" algn="ctr">
          <a:solidFill>
            <a:schemeClr val="accent3">
              <a:hueOff val="-808782"/>
              <a:satOff val="20694"/>
              <a:lumOff val="784"/>
              <a:alphaOff val="0"/>
            </a:schemeClr>
          </a:solidFill>
          <a:prstDash val="solid"/>
        </a:ln>
        <a:effectLst/>
      </dsp:spPr>
      <dsp:style>
        <a:lnRef idx="2">
          <a:scrgbClr r="0" g="0" b="0"/>
        </a:lnRef>
        <a:fillRef idx="1">
          <a:scrgbClr r="0" g="0" b="0"/>
        </a:fillRef>
        <a:effectRef idx="0">
          <a:scrgbClr r="0" g="0" b="0"/>
        </a:effectRef>
        <a:fontRef idx="minor"/>
      </dsp:style>
    </dsp:sp>
    <dsp:sp modelId="{9CE837AC-27B4-4C0C-B045-8BB02FD865A5}">
      <dsp:nvSpPr>
        <dsp:cNvPr id="0" name=""/>
        <dsp:cNvSpPr/>
      </dsp:nvSpPr>
      <dsp:spPr>
        <a:xfrm>
          <a:off x="1706934" y="1081643"/>
          <a:ext cx="70499" cy="60761"/>
        </a:xfrm>
        <a:prstGeom prst="hexagon">
          <a:avLst>
            <a:gd name="adj" fmla="val 25000"/>
            <a:gd name="vf" fmla="val 115470"/>
          </a:avLst>
        </a:prstGeom>
        <a:solidFill>
          <a:schemeClr val="lt1">
            <a:hueOff val="0"/>
            <a:satOff val="0"/>
            <a:lumOff val="0"/>
            <a:alphaOff val="0"/>
          </a:schemeClr>
        </a:solidFill>
        <a:ln w="19050" cap="flat" cmpd="sng" algn="ctr">
          <a:solidFill>
            <a:schemeClr val="accent3">
              <a:hueOff val="-970539"/>
              <a:satOff val="24832"/>
              <a:lumOff val="941"/>
              <a:alphaOff val="0"/>
            </a:schemeClr>
          </a:solidFill>
          <a:prstDash val="solid"/>
        </a:ln>
        <a:effectLst/>
      </dsp:spPr>
      <dsp:style>
        <a:lnRef idx="2">
          <a:scrgbClr r="0" g="0" b="0"/>
        </a:lnRef>
        <a:fillRef idx="1">
          <a:scrgbClr r="0" g="0" b="0"/>
        </a:fillRef>
        <a:effectRef idx="0">
          <a:scrgbClr r="0" g="0" b="0"/>
        </a:effectRef>
        <a:fontRef idx="minor"/>
      </dsp:style>
    </dsp:sp>
    <dsp:sp modelId="{64E9CC4B-5CE5-4FAA-9B9B-DA2C9B01E0B1}">
      <dsp:nvSpPr>
        <dsp:cNvPr id="0" name=""/>
        <dsp:cNvSpPr/>
      </dsp:nvSpPr>
      <dsp:spPr>
        <a:xfrm>
          <a:off x="665294" y="283646"/>
          <a:ext cx="602141" cy="519150"/>
        </a:xfrm>
        <a:prstGeom prst="hexagon">
          <a:avLst>
            <a:gd name="adj" fmla="val 25000"/>
            <a:gd name="vf" fmla="val 115470"/>
          </a:avLst>
        </a:prstGeom>
        <a:solidFill>
          <a:schemeClr val="accent3">
            <a:hueOff val="-1617565"/>
            <a:satOff val="41387"/>
            <a:lumOff val="1568"/>
            <a:alphaOff val="0"/>
          </a:schemeClr>
        </a:solidFill>
        <a:ln w="19050" cap="flat" cmpd="sng" algn="ctr">
          <a:solidFill>
            <a:schemeClr val="accent3">
              <a:hueOff val="-1617565"/>
              <a:satOff val="41387"/>
              <a:lumOff val="156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66725">
            <a:lnSpc>
              <a:spcPct val="90000"/>
            </a:lnSpc>
            <a:spcBef>
              <a:spcPct val="0"/>
            </a:spcBef>
            <a:spcAft>
              <a:spcPct val="35000"/>
            </a:spcAft>
            <a:buNone/>
          </a:pPr>
          <a:r>
            <a:rPr lang="en-US" sz="1050" kern="1200" dirty="0"/>
            <a:t>STEM Society</a:t>
          </a:r>
        </a:p>
      </dsp:txBody>
      <dsp:txXfrm>
        <a:off x="758735" y="364208"/>
        <a:ext cx="415259" cy="358026"/>
      </dsp:txXfrm>
    </dsp:sp>
    <dsp:sp modelId="{9C029C4B-8377-4B1C-AFFA-BE110D0EC612}">
      <dsp:nvSpPr>
        <dsp:cNvPr id="0" name=""/>
        <dsp:cNvSpPr/>
      </dsp:nvSpPr>
      <dsp:spPr>
        <a:xfrm>
          <a:off x="1073507" y="294893"/>
          <a:ext cx="70499" cy="60761"/>
        </a:xfrm>
        <a:prstGeom prst="hexagon">
          <a:avLst>
            <a:gd name="adj" fmla="val 25000"/>
            <a:gd name="vf" fmla="val 115470"/>
          </a:avLst>
        </a:prstGeom>
        <a:solidFill>
          <a:schemeClr val="lt1">
            <a:hueOff val="0"/>
            <a:satOff val="0"/>
            <a:lumOff val="0"/>
            <a:alphaOff val="0"/>
          </a:schemeClr>
        </a:solidFill>
        <a:ln w="19050" cap="flat" cmpd="sng" algn="ctr">
          <a:solidFill>
            <a:schemeClr val="accent3">
              <a:hueOff val="-1294052"/>
              <a:satOff val="33110"/>
              <a:lumOff val="1254"/>
              <a:alphaOff val="0"/>
            </a:schemeClr>
          </a:solidFill>
          <a:prstDash val="solid"/>
        </a:ln>
        <a:effectLst/>
      </dsp:spPr>
      <dsp:style>
        <a:lnRef idx="2">
          <a:scrgbClr r="0" g="0" b="0"/>
        </a:lnRef>
        <a:fillRef idx="1">
          <a:scrgbClr r="0" g="0" b="0"/>
        </a:fillRef>
        <a:effectRef idx="0">
          <a:scrgbClr r="0" g="0" b="0"/>
        </a:effectRef>
        <a:fontRef idx="minor"/>
      </dsp:style>
    </dsp:sp>
    <dsp:sp modelId="{C7D7DC4B-8462-4350-AE35-D1901E80B8F1}">
      <dsp:nvSpPr>
        <dsp:cNvPr id="0" name=""/>
        <dsp:cNvSpPr/>
      </dsp:nvSpPr>
      <dsp:spPr>
        <a:xfrm>
          <a:off x="1178293" y="0"/>
          <a:ext cx="602141" cy="519150"/>
        </a:xfrm>
        <a:prstGeom prst="hexagon">
          <a:avLst>
            <a:gd name="adj" fmla="val 25000"/>
            <a:gd name="vf" fmla="val 11547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6000" r="-16000"/>
          </a:stretch>
        </a:blipFill>
        <a:ln w="19050" cap="flat" cmpd="sng" algn="ctr">
          <a:solidFill>
            <a:schemeClr val="accent3">
              <a:hueOff val="-1617565"/>
              <a:satOff val="41387"/>
              <a:lumOff val="1568"/>
              <a:alphaOff val="0"/>
            </a:schemeClr>
          </a:solidFill>
          <a:prstDash val="solid"/>
        </a:ln>
        <a:effectLst/>
      </dsp:spPr>
      <dsp:style>
        <a:lnRef idx="2">
          <a:scrgbClr r="0" g="0" b="0"/>
        </a:lnRef>
        <a:fillRef idx="1">
          <a:scrgbClr r="0" g="0" b="0"/>
        </a:fillRef>
        <a:effectRef idx="0">
          <a:scrgbClr r="0" g="0" b="0"/>
        </a:effectRef>
        <a:fontRef idx="minor"/>
      </dsp:style>
    </dsp:sp>
    <dsp:sp modelId="{DE041224-EF38-4C42-82B7-3A6FAED512BD}">
      <dsp:nvSpPr>
        <dsp:cNvPr id="0" name=""/>
        <dsp:cNvSpPr/>
      </dsp:nvSpPr>
      <dsp:spPr>
        <a:xfrm>
          <a:off x="1196079" y="227959"/>
          <a:ext cx="70499" cy="60761"/>
        </a:xfrm>
        <a:prstGeom prst="hexagon">
          <a:avLst>
            <a:gd name="adj" fmla="val 25000"/>
            <a:gd name="vf" fmla="val 115470"/>
          </a:avLst>
        </a:prstGeom>
        <a:solidFill>
          <a:schemeClr val="lt1">
            <a:hueOff val="0"/>
            <a:satOff val="0"/>
            <a:lumOff val="0"/>
            <a:alphaOff val="0"/>
          </a:schemeClr>
        </a:solidFill>
        <a:ln w="19050" cap="flat" cmpd="sng" algn="ctr">
          <a:solidFill>
            <a:schemeClr val="accent3">
              <a:hueOff val="-1617565"/>
              <a:satOff val="41387"/>
              <a:lumOff val="1568"/>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042406-BAD4-4B32-B30D-B11C18A6C346}">
      <dsp:nvSpPr>
        <dsp:cNvPr id="0" name=""/>
        <dsp:cNvSpPr/>
      </dsp:nvSpPr>
      <dsp:spPr>
        <a:xfrm>
          <a:off x="665294" y="852449"/>
          <a:ext cx="602141" cy="519150"/>
        </a:xfrm>
        <a:prstGeom prst="hexagon">
          <a:avLst>
            <a:gd name="adj" fmla="val 25000"/>
            <a:gd name="vf" fmla="val 115470"/>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marL="0" lvl="0" indent="0" algn="ctr" defTabSz="444500">
            <a:lnSpc>
              <a:spcPct val="90000"/>
            </a:lnSpc>
            <a:spcBef>
              <a:spcPct val="0"/>
            </a:spcBef>
            <a:spcAft>
              <a:spcPct val="35000"/>
            </a:spcAft>
            <a:buNone/>
          </a:pPr>
          <a:r>
            <a:rPr lang="en-US" sz="1000" kern="1200" dirty="0"/>
            <a:t>Policy  entities</a:t>
          </a:r>
        </a:p>
      </dsp:txBody>
      <dsp:txXfrm>
        <a:off x="758735" y="933011"/>
        <a:ext cx="415259" cy="358026"/>
      </dsp:txXfrm>
    </dsp:sp>
    <dsp:sp modelId="{2F51AB77-D332-4E6F-8652-84D61CF58023}">
      <dsp:nvSpPr>
        <dsp:cNvPr id="0" name=""/>
        <dsp:cNvSpPr/>
      </dsp:nvSpPr>
      <dsp:spPr>
        <a:xfrm>
          <a:off x="680937" y="1081643"/>
          <a:ext cx="70499" cy="60761"/>
        </a:xfrm>
        <a:prstGeom prst="hexagon">
          <a:avLst>
            <a:gd name="adj" fmla="val 25000"/>
            <a:gd name="vf" fmla="val 115470"/>
          </a:avLst>
        </a:prstGeom>
        <a:solidFill>
          <a:schemeClr val="lt1">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BFF6E71-01B2-4447-9978-A5F629BAFCD6}">
      <dsp:nvSpPr>
        <dsp:cNvPr id="0" name=""/>
        <dsp:cNvSpPr/>
      </dsp:nvSpPr>
      <dsp:spPr>
        <a:xfrm>
          <a:off x="150582" y="573603"/>
          <a:ext cx="602141" cy="519150"/>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1000" r="-11000"/>
          </a:stretch>
        </a:blip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8FF9A6-5B3A-47A0-8A0E-1D696F75F989}">
      <dsp:nvSpPr>
        <dsp:cNvPr id="0" name=""/>
        <dsp:cNvSpPr/>
      </dsp:nvSpPr>
      <dsp:spPr>
        <a:xfrm>
          <a:off x="560509" y="1024173"/>
          <a:ext cx="70499" cy="60761"/>
        </a:xfrm>
        <a:prstGeom prst="hexagon">
          <a:avLst>
            <a:gd name="adj" fmla="val 25000"/>
            <a:gd name="vf" fmla="val 115470"/>
          </a:avLst>
        </a:prstGeom>
        <a:solidFill>
          <a:schemeClr val="lt1">
            <a:hueOff val="0"/>
            <a:satOff val="0"/>
            <a:lumOff val="0"/>
            <a:alphaOff val="0"/>
          </a:schemeClr>
        </a:solidFill>
        <a:ln w="19050" cap="flat" cmpd="sng" algn="ctr">
          <a:solidFill>
            <a:schemeClr val="accent3">
              <a:hueOff val="-323513"/>
              <a:satOff val="8277"/>
              <a:lumOff val="314"/>
              <a:alphaOff val="0"/>
            </a:schemeClr>
          </a:solidFill>
          <a:prstDash val="solid"/>
        </a:ln>
        <a:effectLst/>
      </dsp:spPr>
      <dsp:style>
        <a:lnRef idx="2">
          <a:scrgbClr r="0" g="0" b="0"/>
        </a:lnRef>
        <a:fillRef idx="1">
          <a:scrgbClr r="0" g="0" b="0"/>
        </a:fillRef>
        <a:effectRef idx="0">
          <a:scrgbClr r="0" g="0" b="0"/>
        </a:effectRef>
        <a:fontRef idx="minor"/>
      </dsp:style>
    </dsp:sp>
    <dsp:sp modelId="{D2C9D144-6361-4DF7-92AB-897D5DD1C939}">
      <dsp:nvSpPr>
        <dsp:cNvPr id="0" name=""/>
        <dsp:cNvSpPr/>
      </dsp:nvSpPr>
      <dsp:spPr>
        <a:xfrm>
          <a:off x="1178293" y="567430"/>
          <a:ext cx="602141" cy="519150"/>
        </a:xfrm>
        <a:prstGeom prst="hexagon">
          <a:avLst>
            <a:gd name="adj" fmla="val 25000"/>
            <a:gd name="vf" fmla="val 115470"/>
          </a:avLst>
        </a:prstGeom>
        <a:solidFill>
          <a:schemeClr val="accent3">
            <a:hueOff val="-808782"/>
            <a:satOff val="20694"/>
            <a:lumOff val="784"/>
            <a:alphaOff val="0"/>
          </a:schemeClr>
        </a:solidFill>
        <a:ln w="19050" cap="flat" cmpd="sng" algn="ctr">
          <a:solidFill>
            <a:schemeClr val="accent3">
              <a:hueOff val="-808782"/>
              <a:satOff val="20694"/>
              <a:lumOff val="78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marL="0" lvl="0" indent="0" algn="ctr" defTabSz="444500">
            <a:lnSpc>
              <a:spcPct val="90000"/>
            </a:lnSpc>
            <a:spcBef>
              <a:spcPct val="0"/>
            </a:spcBef>
            <a:spcAft>
              <a:spcPct val="35000"/>
            </a:spcAft>
            <a:buNone/>
          </a:pPr>
          <a:r>
            <a:rPr lang="en-US" sz="1000" b="0" kern="1200" dirty="0"/>
            <a:t>Industry</a:t>
          </a:r>
        </a:p>
      </dsp:txBody>
      <dsp:txXfrm>
        <a:off x="1271734" y="647992"/>
        <a:ext cx="415259" cy="358026"/>
      </dsp:txXfrm>
    </dsp:sp>
    <dsp:sp modelId="{5459D2CF-5F83-42E1-B67D-1E9675EA007E}">
      <dsp:nvSpPr>
        <dsp:cNvPr id="0" name=""/>
        <dsp:cNvSpPr/>
      </dsp:nvSpPr>
      <dsp:spPr>
        <a:xfrm>
          <a:off x="1589934" y="1017452"/>
          <a:ext cx="70499" cy="60761"/>
        </a:xfrm>
        <a:prstGeom prst="hexagon">
          <a:avLst>
            <a:gd name="adj" fmla="val 25000"/>
            <a:gd name="vf" fmla="val 115470"/>
          </a:avLst>
        </a:prstGeom>
        <a:solidFill>
          <a:schemeClr val="lt1">
            <a:hueOff val="0"/>
            <a:satOff val="0"/>
            <a:lumOff val="0"/>
            <a:alphaOff val="0"/>
          </a:schemeClr>
        </a:solidFill>
        <a:ln w="19050" cap="flat" cmpd="sng" algn="ctr">
          <a:solidFill>
            <a:schemeClr val="accent3">
              <a:hueOff val="-647026"/>
              <a:satOff val="16555"/>
              <a:lumOff val="627"/>
              <a:alphaOff val="0"/>
            </a:schemeClr>
          </a:solidFill>
          <a:prstDash val="solid"/>
        </a:ln>
        <a:effectLst/>
      </dsp:spPr>
      <dsp:style>
        <a:lnRef idx="2">
          <a:scrgbClr r="0" g="0" b="0"/>
        </a:lnRef>
        <a:fillRef idx="1">
          <a:scrgbClr r="0" g="0" b="0"/>
        </a:fillRef>
        <a:effectRef idx="0">
          <a:scrgbClr r="0" g="0" b="0"/>
        </a:effectRef>
        <a:fontRef idx="minor"/>
      </dsp:style>
    </dsp:sp>
    <dsp:sp modelId="{9DAECBCC-3328-42EC-AF96-4C23730D826B}">
      <dsp:nvSpPr>
        <dsp:cNvPr id="0" name=""/>
        <dsp:cNvSpPr/>
      </dsp:nvSpPr>
      <dsp:spPr>
        <a:xfrm>
          <a:off x="1691291" y="852449"/>
          <a:ext cx="602141" cy="519150"/>
        </a:xfrm>
        <a:prstGeom prst="hexagon">
          <a:avLst>
            <a:gd name="adj" fmla="val 25000"/>
            <a:gd name="vf" fmla="val 11547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8000" b="-8000"/>
          </a:stretch>
        </a:blipFill>
        <a:ln w="19050" cap="flat" cmpd="sng" algn="ctr">
          <a:solidFill>
            <a:schemeClr val="accent3">
              <a:hueOff val="-808782"/>
              <a:satOff val="20694"/>
              <a:lumOff val="784"/>
              <a:alphaOff val="0"/>
            </a:schemeClr>
          </a:solidFill>
          <a:prstDash val="solid"/>
        </a:ln>
        <a:effectLst/>
      </dsp:spPr>
      <dsp:style>
        <a:lnRef idx="2">
          <a:scrgbClr r="0" g="0" b="0"/>
        </a:lnRef>
        <a:fillRef idx="1">
          <a:scrgbClr r="0" g="0" b="0"/>
        </a:fillRef>
        <a:effectRef idx="0">
          <a:scrgbClr r="0" g="0" b="0"/>
        </a:effectRef>
        <a:fontRef idx="minor"/>
      </dsp:style>
    </dsp:sp>
    <dsp:sp modelId="{9CE837AC-27B4-4C0C-B045-8BB02FD865A5}">
      <dsp:nvSpPr>
        <dsp:cNvPr id="0" name=""/>
        <dsp:cNvSpPr/>
      </dsp:nvSpPr>
      <dsp:spPr>
        <a:xfrm>
          <a:off x="1706934" y="1081643"/>
          <a:ext cx="70499" cy="60761"/>
        </a:xfrm>
        <a:prstGeom prst="hexagon">
          <a:avLst>
            <a:gd name="adj" fmla="val 25000"/>
            <a:gd name="vf" fmla="val 115470"/>
          </a:avLst>
        </a:prstGeom>
        <a:solidFill>
          <a:schemeClr val="lt1">
            <a:hueOff val="0"/>
            <a:satOff val="0"/>
            <a:lumOff val="0"/>
            <a:alphaOff val="0"/>
          </a:schemeClr>
        </a:solidFill>
        <a:ln w="19050" cap="flat" cmpd="sng" algn="ctr">
          <a:solidFill>
            <a:schemeClr val="accent3">
              <a:hueOff val="-970539"/>
              <a:satOff val="24832"/>
              <a:lumOff val="941"/>
              <a:alphaOff val="0"/>
            </a:schemeClr>
          </a:solidFill>
          <a:prstDash val="solid"/>
        </a:ln>
        <a:effectLst/>
      </dsp:spPr>
      <dsp:style>
        <a:lnRef idx="2">
          <a:scrgbClr r="0" g="0" b="0"/>
        </a:lnRef>
        <a:fillRef idx="1">
          <a:scrgbClr r="0" g="0" b="0"/>
        </a:fillRef>
        <a:effectRef idx="0">
          <a:scrgbClr r="0" g="0" b="0"/>
        </a:effectRef>
        <a:fontRef idx="minor"/>
      </dsp:style>
    </dsp:sp>
    <dsp:sp modelId="{64E9CC4B-5CE5-4FAA-9B9B-DA2C9B01E0B1}">
      <dsp:nvSpPr>
        <dsp:cNvPr id="0" name=""/>
        <dsp:cNvSpPr/>
      </dsp:nvSpPr>
      <dsp:spPr>
        <a:xfrm>
          <a:off x="665294" y="283646"/>
          <a:ext cx="602141" cy="519150"/>
        </a:xfrm>
        <a:prstGeom prst="hexagon">
          <a:avLst>
            <a:gd name="adj" fmla="val 25000"/>
            <a:gd name="vf" fmla="val 115470"/>
          </a:avLst>
        </a:prstGeom>
        <a:solidFill>
          <a:schemeClr val="accent3">
            <a:hueOff val="-1617565"/>
            <a:satOff val="41387"/>
            <a:lumOff val="1568"/>
            <a:alphaOff val="0"/>
          </a:schemeClr>
        </a:solidFill>
        <a:ln w="19050" cap="flat" cmpd="sng" algn="ctr">
          <a:solidFill>
            <a:schemeClr val="accent3">
              <a:hueOff val="-1617565"/>
              <a:satOff val="41387"/>
              <a:lumOff val="156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66725">
            <a:lnSpc>
              <a:spcPct val="90000"/>
            </a:lnSpc>
            <a:spcBef>
              <a:spcPct val="0"/>
            </a:spcBef>
            <a:spcAft>
              <a:spcPct val="35000"/>
            </a:spcAft>
            <a:buNone/>
          </a:pPr>
          <a:r>
            <a:rPr lang="en-US" sz="1050" kern="1200" dirty="0"/>
            <a:t>STEM Society</a:t>
          </a:r>
        </a:p>
      </dsp:txBody>
      <dsp:txXfrm>
        <a:off x="758735" y="364208"/>
        <a:ext cx="415259" cy="358026"/>
      </dsp:txXfrm>
    </dsp:sp>
    <dsp:sp modelId="{9C029C4B-8377-4B1C-AFFA-BE110D0EC612}">
      <dsp:nvSpPr>
        <dsp:cNvPr id="0" name=""/>
        <dsp:cNvSpPr/>
      </dsp:nvSpPr>
      <dsp:spPr>
        <a:xfrm>
          <a:off x="1073507" y="294893"/>
          <a:ext cx="70499" cy="60761"/>
        </a:xfrm>
        <a:prstGeom prst="hexagon">
          <a:avLst>
            <a:gd name="adj" fmla="val 25000"/>
            <a:gd name="vf" fmla="val 115470"/>
          </a:avLst>
        </a:prstGeom>
        <a:solidFill>
          <a:schemeClr val="lt1">
            <a:hueOff val="0"/>
            <a:satOff val="0"/>
            <a:lumOff val="0"/>
            <a:alphaOff val="0"/>
          </a:schemeClr>
        </a:solidFill>
        <a:ln w="19050" cap="flat" cmpd="sng" algn="ctr">
          <a:solidFill>
            <a:schemeClr val="accent3">
              <a:hueOff val="-1294052"/>
              <a:satOff val="33110"/>
              <a:lumOff val="1254"/>
              <a:alphaOff val="0"/>
            </a:schemeClr>
          </a:solidFill>
          <a:prstDash val="solid"/>
        </a:ln>
        <a:effectLst/>
      </dsp:spPr>
      <dsp:style>
        <a:lnRef idx="2">
          <a:scrgbClr r="0" g="0" b="0"/>
        </a:lnRef>
        <a:fillRef idx="1">
          <a:scrgbClr r="0" g="0" b="0"/>
        </a:fillRef>
        <a:effectRef idx="0">
          <a:scrgbClr r="0" g="0" b="0"/>
        </a:effectRef>
        <a:fontRef idx="minor"/>
      </dsp:style>
    </dsp:sp>
    <dsp:sp modelId="{C7D7DC4B-8462-4350-AE35-D1901E80B8F1}">
      <dsp:nvSpPr>
        <dsp:cNvPr id="0" name=""/>
        <dsp:cNvSpPr/>
      </dsp:nvSpPr>
      <dsp:spPr>
        <a:xfrm>
          <a:off x="1178293" y="0"/>
          <a:ext cx="602141" cy="519150"/>
        </a:xfrm>
        <a:prstGeom prst="hexagon">
          <a:avLst>
            <a:gd name="adj" fmla="val 25000"/>
            <a:gd name="vf" fmla="val 11547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6000" r="-16000"/>
          </a:stretch>
        </a:blipFill>
        <a:ln w="19050" cap="flat" cmpd="sng" algn="ctr">
          <a:solidFill>
            <a:schemeClr val="accent3">
              <a:hueOff val="-1617565"/>
              <a:satOff val="41387"/>
              <a:lumOff val="1568"/>
              <a:alphaOff val="0"/>
            </a:schemeClr>
          </a:solidFill>
          <a:prstDash val="solid"/>
        </a:ln>
        <a:effectLst/>
      </dsp:spPr>
      <dsp:style>
        <a:lnRef idx="2">
          <a:scrgbClr r="0" g="0" b="0"/>
        </a:lnRef>
        <a:fillRef idx="1">
          <a:scrgbClr r="0" g="0" b="0"/>
        </a:fillRef>
        <a:effectRef idx="0">
          <a:scrgbClr r="0" g="0" b="0"/>
        </a:effectRef>
        <a:fontRef idx="minor"/>
      </dsp:style>
    </dsp:sp>
    <dsp:sp modelId="{DE041224-EF38-4C42-82B7-3A6FAED512BD}">
      <dsp:nvSpPr>
        <dsp:cNvPr id="0" name=""/>
        <dsp:cNvSpPr/>
      </dsp:nvSpPr>
      <dsp:spPr>
        <a:xfrm>
          <a:off x="1196079" y="227959"/>
          <a:ext cx="70499" cy="60761"/>
        </a:xfrm>
        <a:prstGeom prst="hexagon">
          <a:avLst>
            <a:gd name="adj" fmla="val 25000"/>
            <a:gd name="vf" fmla="val 115470"/>
          </a:avLst>
        </a:prstGeom>
        <a:solidFill>
          <a:schemeClr val="lt1">
            <a:hueOff val="0"/>
            <a:satOff val="0"/>
            <a:lumOff val="0"/>
            <a:alphaOff val="0"/>
          </a:schemeClr>
        </a:solidFill>
        <a:ln w="19050" cap="flat" cmpd="sng" algn="ctr">
          <a:solidFill>
            <a:schemeClr val="accent3">
              <a:hueOff val="-1617565"/>
              <a:satOff val="41387"/>
              <a:lumOff val="1568"/>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042406-BAD4-4B32-B30D-B11C18A6C346}">
      <dsp:nvSpPr>
        <dsp:cNvPr id="0" name=""/>
        <dsp:cNvSpPr/>
      </dsp:nvSpPr>
      <dsp:spPr>
        <a:xfrm>
          <a:off x="665294" y="852449"/>
          <a:ext cx="602141" cy="519150"/>
        </a:xfrm>
        <a:prstGeom prst="hexagon">
          <a:avLst>
            <a:gd name="adj" fmla="val 25000"/>
            <a:gd name="vf" fmla="val 115470"/>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marL="0" lvl="0" indent="0" algn="ctr" defTabSz="444500">
            <a:lnSpc>
              <a:spcPct val="90000"/>
            </a:lnSpc>
            <a:spcBef>
              <a:spcPct val="0"/>
            </a:spcBef>
            <a:spcAft>
              <a:spcPct val="35000"/>
            </a:spcAft>
            <a:buNone/>
          </a:pPr>
          <a:r>
            <a:rPr lang="en-US" sz="1000" kern="1200" dirty="0"/>
            <a:t>Policy  entities</a:t>
          </a:r>
        </a:p>
      </dsp:txBody>
      <dsp:txXfrm>
        <a:off x="758735" y="933011"/>
        <a:ext cx="415259" cy="358026"/>
      </dsp:txXfrm>
    </dsp:sp>
    <dsp:sp modelId="{2F51AB77-D332-4E6F-8652-84D61CF58023}">
      <dsp:nvSpPr>
        <dsp:cNvPr id="0" name=""/>
        <dsp:cNvSpPr/>
      </dsp:nvSpPr>
      <dsp:spPr>
        <a:xfrm>
          <a:off x="680937" y="1081643"/>
          <a:ext cx="70499" cy="60761"/>
        </a:xfrm>
        <a:prstGeom prst="hexagon">
          <a:avLst>
            <a:gd name="adj" fmla="val 25000"/>
            <a:gd name="vf" fmla="val 115470"/>
          </a:avLst>
        </a:prstGeom>
        <a:solidFill>
          <a:schemeClr val="lt1">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BFF6E71-01B2-4447-9978-A5F629BAFCD6}">
      <dsp:nvSpPr>
        <dsp:cNvPr id="0" name=""/>
        <dsp:cNvSpPr/>
      </dsp:nvSpPr>
      <dsp:spPr>
        <a:xfrm>
          <a:off x="150582" y="573603"/>
          <a:ext cx="602141" cy="519150"/>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1000" r="-11000"/>
          </a:stretch>
        </a:blip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8FF9A6-5B3A-47A0-8A0E-1D696F75F989}">
      <dsp:nvSpPr>
        <dsp:cNvPr id="0" name=""/>
        <dsp:cNvSpPr/>
      </dsp:nvSpPr>
      <dsp:spPr>
        <a:xfrm>
          <a:off x="560509" y="1024173"/>
          <a:ext cx="70499" cy="60761"/>
        </a:xfrm>
        <a:prstGeom prst="hexagon">
          <a:avLst>
            <a:gd name="adj" fmla="val 25000"/>
            <a:gd name="vf" fmla="val 115470"/>
          </a:avLst>
        </a:prstGeom>
        <a:solidFill>
          <a:schemeClr val="lt1">
            <a:hueOff val="0"/>
            <a:satOff val="0"/>
            <a:lumOff val="0"/>
            <a:alphaOff val="0"/>
          </a:schemeClr>
        </a:solidFill>
        <a:ln w="19050" cap="flat" cmpd="sng" algn="ctr">
          <a:solidFill>
            <a:schemeClr val="accent3">
              <a:hueOff val="-323513"/>
              <a:satOff val="8277"/>
              <a:lumOff val="314"/>
              <a:alphaOff val="0"/>
            </a:schemeClr>
          </a:solidFill>
          <a:prstDash val="solid"/>
        </a:ln>
        <a:effectLst/>
      </dsp:spPr>
      <dsp:style>
        <a:lnRef idx="2">
          <a:scrgbClr r="0" g="0" b="0"/>
        </a:lnRef>
        <a:fillRef idx="1">
          <a:scrgbClr r="0" g="0" b="0"/>
        </a:fillRef>
        <a:effectRef idx="0">
          <a:scrgbClr r="0" g="0" b="0"/>
        </a:effectRef>
        <a:fontRef idx="minor"/>
      </dsp:style>
    </dsp:sp>
    <dsp:sp modelId="{D2C9D144-6361-4DF7-92AB-897D5DD1C939}">
      <dsp:nvSpPr>
        <dsp:cNvPr id="0" name=""/>
        <dsp:cNvSpPr/>
      </dsp:nvSpPr>
      <dsp:spPr>
        <a:xfrm>
          <a:off x="1178293" y="567430"/>
          <a:ext cx="602141" cy="519150"/>
        </a:xfrm>
        <a:prstGeom prst="hexagon">
          <a:avLst>
            <a:gd name="adj" fmla="val 25000"/>
            <a:gd name="vf" fmla="val 115470"/>
          </a:avLst>
        </a:prstGeom>
        <a:solidFill>
          <a:schemeClr val="accent3">
            <a:hueOff val="-808782"/>
            <a:satOff val="20694"/>
            <a:lumOff val="784"/>
            <a:alphaOff val="0"/>
          </a:schemeClr>
        </a:solidFill>
        <a:ln w="19050" cap="flat" cmpd="sng" algn="ctr">
          <a:solidFill>
            <a:schemeClr val="accent3">
              <a:hueOff val="-808782"/>
              <a:satOff val="20694"/>
              <a:lumOff val="78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marL="0" lvl="0" indent="0" algn="ctr" defTabSz="444500">
            <a:lnSpc>
              <a:spcPct val="90000"/>
            </a:lnSpc>
            <a:spcBef>
              <a:spcPct val="0"/>
            </a:spcBef>
            <a:spcAft>
              <a:spcPct val="35000"/>
            </a:spcAft>
            <a:buNone/>
          </a:pPr>
          <a:r>
            <a:rPr lang="en-US" sz="1000" b="0" kern="1200" dirty="0"/>
            <a:t>Industry</a:t>
          </a:r>
        </a:p>
      </dsp:txBody>
      <dsp:txXfrm>
        <a:off x="1271734" y="647992"/>
        <a:ext cx="415259" cy="358026"/>
      </dsp:txXfrm>
    </dsp:sp>
    <dsp:sp modelId="{5459D2CF-5F83-42E1-B67D-1E9675EA007E}">
      <dsp:nvSpPr>
        <dsp:cNvPr id="0" name=""/>
        <dsp:cNvSpPr/>
      </dsp:nvSpPr>
      <dsp:spPr>
        <a:xfrm>
          <a:off x="1589934" y="1017452"/>
          <a:ext cx="70499" cy="60761"/>
        </a:xfrm>
        <a:prstGeom prst="hexagon">
          <a:avLst>
            <a:gd name="adj" fmla="val 25000"/>
            <a:gd name="vf" fmla="val 115470"/>
          </a:avLst>
        </a:prstGeom>
        <a:solidFill>
          <a:schemeClr val="lt1">
            <a:hueOff val="0"/>
            <a:satOff val="0"/>
            <a:lumOff val="0"/>
            <a:alphaOff val="0"/>
          </a:schemeClr>
        </a:solidFill>
        <a:ln w="19050" cap="flat" cmpd="sng" algn="ctr">
          <a:solidFill>
            <a:schemeClr val="accent3">
              <a:hueOff val="-647026"/>
              <a:satOff val="16555"/>
              <a:lumOff val="627"/>
              <a:alphaOff val="0"/>
            </a:schemeClr>
          </a:solidFill>
          <a:prstDash val="solid"/>
        </a:ln>
        <a:effectLst/>
      </dsp:spPr>
      <dsp:style>
        <a:lnRef idx="2">
          <a:scrgbClr r="0" g="0" b="0"/>
        </a:lnRef>
        <a:fillRef idx="1">
          <a:scrgbClr r="0" g="0" b="0"/>
        </a:fillRef>
        <a:effectRef idx="0">
          <a:scrgbClr r="0" g="0" b="0"/>
        </a:effectRef>
        <a:fontRef idx="minor"/>
      </dsp:style>
    </dsp:sp>
    <dsp:sp modelId="{9DAECBCC-3328-42EC-AF96-4C23730D826B}">
      <dsp:nvSpPr>
        <dsp:cNvPr id="0" name=""/>
        <dsp:cNvSpPr/>
      </dsp:nvSpPr>
      <dsp:spPr>
        <a:xfrm>
          <a:off x="1691291" y="852449"/>
          <a:ext cx="602141" cy="519150"/>
        </a:xfrm>
        <a:prstGeom prst="hexagon">
          <a:avLst>
            <a:gd name="adj" fmla="val 25000"/>
            <a:gd name="vf" fmla="val 11547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8000" b="-8000"/>
          </a:stretch>
        </a:blipFill>
        <a:ln w="19050" cap="flat" cmpd="sng" algn="ctr">
          <a:solidFill>
            <a:schemeClr val="accent3">
              <a:hueOff val="-808782"/>
              <a:satOff val="20694"/>
              <a:lumOff val="784"/>
              <a:alphaOff val="0"/>
            </a:schemeClr>
          </a:solidFill>
          <a:prstDash val="solid"/>
        </a:ln>
        <a:effectLst/>
      </dsp:spPr>
      <dsp:style>
        <a:lnRef idx="2">
          <a:scrgbClr r="0" g="0" b="0"/>
        </a:lnRef>
        <a:fillRef idx="1">
          <a:scrgbClr r="0" g="0" b="0"/>
        </a:fillRef>
        <a:effectRef idx="0">
          <a:scrgbClr r="0" g="0" b="0"/>
        </a:effectRef>
        <a:fontRef idx="minor"/>
      </dsp:style>
    </dsp:sp>
    <dsp:sp modelId="{9CE837AC-27B4-4C0C-B045-8BB02FD865A5}">
      <dsp:nvSpPr>
        <dsp:cNvPr id="0" name=""/>
        <dsp:cNvSpPr/>
      </dsp:nvSpPr>
      <dsp:spPr>
        <a:xfrm>
          <a:off x="1706934" y="1081643"/>
          <a:ext cx="70499" cy="60761"/>
        </a:xfrm>
        <a:prstGeom prst="hexagon">
          <a:avLst>
            <a:gd name="adj" fmla="val 25000"/>
            <a:gd name="vf" fmla="val 115470"/>
          </a:avLst>
        </a:prstGeom>
        <a:solidFill>
          <a:schemeClr val="lt1">
            <a:hueOff val="0"/>
            <a:satOff val="0"/>
            <a:lumOff val="0"/>
            <a:alphaOff val="0"/>
          </a:schemeClr>
        </a:solidFill>
        <a:ln w="19050" cap="flat" cmpd="sng" algn="ctr">
          <a:solidFill>
            <a:schemeClr val="accent3">
              <a:hueOff val="-970539"/>
              <a:satOff val="24832"/>
              <a:lumOff val="941"/>
              <a:alphaOff val="0"/>
            </a:schemeClr>
          </a:solidFill>
          <a:prstDash val="solid"/>
        </a:ln>
        <a:effectLst/>
      </dsp:spPr>
      <dsp:style>
        <a:lnRef idx="2">
          <a:scrgbClr r="0" g="0" b="0"/>
        </a:lnRef>
        <a:fillRef idx="1">
          <a:scrgbClr r="0" g="0" b="0"/>
        </a:fillRef>
        <a:effectRef idx="0">
          <a:scrgbClr r="0" g="0" b="0"/>
        </a:effectRef>
        <a:fontRef idx="minor"/>
      </dsp:style>
    </dsp:sp>
    <dsp:sp modelId="{64E9CC4B-5CE5-4FAA-9B9B-DA2C9B01E0B1}">
      <dsp:nvSpPr>
        <dsp:cNvPr id="0" name=""/>
        <dsp:cNvSpPr/>
      </dsp:nvSpPr>
      <dsp:spPr>
        <a:xfrm>
          <a:off x="665294" y="283646"/>
          <a:ext cx="602141" cy="519150"/>
        </a:xfrm>
        <a:prstGeom prst="hexagon">
          <a:avLst>
            <a:gd name="adj" fmla="val 25000"/>
            <a:gd name="vf" fmla="val 115470"/>
          </a:avLst>
        </a:prstGeom>
        <a:solidFill>
          <a:schemeClr val="accent3">
            <a:hueOff val="-1617565"/>
            <a:satOff val="41387"/>
            <a:lumOff val="1568"/>
            <a:alphaOff val="0"/>
          </a:schemeClr>
        </a:solidFill>
        <a:ln w="19050" cap="flat" cmpd="sng" algn="ctr">
          <a:solidFill>
            <a:schemeClr val="accent3">
              <a:hueOff val="-1617565"/>
              <a:satOff val="41387"/>
              <a:lumOff val="156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66725">
            <a:lnSpc>
              <a:spcPct val="90000"/>
            </a:lnSpc>
            <a:spcBef>
              <a:spcPct val="0"/>
            </a:spcBef>
            <a:spcAft>
              <a:spcPct val="35000"/>
            </a:spcAft>
            <a:buNone/>
          </a:pPr>
          <a:r>
            <a:rPr lang="en-US" sz="1050" kern="1200" dirty="0"/>
            <a:t>STEM Society</a:t>
          </a:r>
        </a:p>
      </dsp:txBody>
      <dsp:txXfrm>
        <a:off x="758735" y="364208"/>
        <a:ext cx="415259" cy="358026"/>
      </dsp:txXfrm>
    </dsp:sp>
    <dsp:sp modelId="{9C029C4B-8377-4B1C-AFFA-BE110D0EC612}">
      <dsp:nvSpPr>
        <dsp:cNvPr id="0" name=""/>
        <dsp:cNvSpPr/>
      </dsp:nvSpPr>
      <dsp:spPr>
        <a:xfrm>
          <a:off x="1073507" y="294893"/>
          <a:ext cx="70499" cy="60761"/>
        </a:xfrm>
        <a:prstGeom prst="hexagon">
          <a:avLst>
            <a:gd name="adj" fmla="val 25000"/>
            <a:gd name="vf" fmla="val 115470"/>
          </a:avLst>
        </a:prstGeom>
        <a:solidFill>
          <a:schemeClr val="lt1">
            <a:hueOff val="0"/>
            <a:satOff val="0"/>
            <a:lumOff val="0"/>
            <a:alphaOff val="0"/>
          </a:schemeClr>
        </a:solidFill>
        <a:ln w="19050" cap="flat" cmpd="sng" algn="ctr">
          <a:solidFill>
            <a:schemeClr val="accent3">
              <a:hueOff val="-1294052"/>
              <a:satOff val="33110"/>
              <a:lumOff val="1254"/>
              <a:alphaOff val="0"/>
            </a:schemeClr>
          </a:solidFill>
          <a:prstDash val="solid"/>
        </a:ln>
        <a:effectLst/>
      </dsp:spPr>
      <dsp:style>
        <a:lnRef idx="2">
          <a:scrgbClr r="0" g="0" b="0"/>
        </a:lnRef>
        <a:fillRef idx="1">
          <a:scrgbClr r="0" g="0" b="0"/>
        </a:fillRef>
        <a:effectRef idx="0">
          <a:scrgbClr r="0" g="0" b="0"/>
        </a:effectRef>
        <a:fontRef idx="minor"/>
      </dsp:style>
    </dsp:sp>
    <dsp:sp modelId="{C7D7DC4B-8462-4350-AE35-D1901E80B8F1}">
      <dsp:nvSpPr>
        <dsp:cNvPr id="0" name=""/>
        <dsp:cNvSpPr/>
      </dsp:nvSpPr>
      <dsp:spPr>
        <a:xfrm>
          <a:off x="1178293" y="0"/>
          <a:ext cx="602141" cy="519150"/>
        </a:xfrm>
        <a:prstGeom prst="hexagon">
          <a:avLst>
            <a:gd name="adj" fmla="val 25000"/>
            <a:gd name="vf" fmla="val 11547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6000" r="-16000"/>
          </a:stretch>
        </a:blipFill>
        <a:ln w="19050" cap="flat" cmpd="sng" algn="ctr">
          <a:solidFill>
            <a:schemeClr val="accent3">
              <a:hueOff val="-1617565"/>
              <a:satOff val="41387"/>
              <a:lumOff val="1568"/>
              <a:alphaOff val="0"/>
            </a:schemeClr>
          </a:solidFill>
          <a:prstDash val="solid"/>
        </a:ln>
        <a:effectLst/>
      </dsp:spPr>
      <dsp:style>
        <a:lnRef idx="2">
          <a:scrgbClr r="0" g="0" b="0"/>
        </a:lnRef>
        <a:fillRef idx="1">
          <a:scrgbClr r="0" g="0" b="0"/>
        </a:fillRef>
        <a:effectRef idx="0">
          <a:scrgbClr r="0" g="0" b="0"/>
        </a:effectRef>
        <a:fontRef idx="minor"/>
      </dsp:style>
    </dsp:sp>
    <dsp:sp modelId="{DE041224-EF38-4C42-82B7-3A6FAED512BD}">
      <dsp:nvSpPr>
        <dsp:cNvPr id="0" name=""/>
        <dsp:cNvSpPr/>
      </dsp:nvSpPr>
      <dsp:spPr>
        <a:xfrm>
          <a:off x="1196079" y="227959"/>
          <a:ext cx="70499" cy="60761"/>
        </a:xfrm>
        <a:prstGeom prst="hexagon">
          <a:avLst>
            <a:gd name="adj" fmla="val 25000"/>
            <a:gd name="vf" fmla="val 115470"/>
          </a:avLst>
        </a:prstGeom>
        <a:solidFill>
          <a:schemeClr val="lt1">
            <a:hueOff val="0"/>
            <a:satOff val="0"/>
            <a:lumOff val="0"/>
            <a:alphaOff val="0"/>
          </a:schemeClr>
        </a:solidFill>
        <a:ln w="19050" cap="flat" cmpd="sng" algn="ctr">
          <a:solidFill>
            <a:schemeClr val="accent3">
              <a:hueOff val="-1617565"/>
              <a:satOff val="41387"/>
              <a:lumOff val="1568"/>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042406-BAD4-4B32-B30D-B11C18A6C346}">
      <dsp:nvSpPr>
        <dsp:cNvPr id="0" name=""/>
        <dsp:cNvSpPr/>
      </dsp:nvSpPr>
      <dsp:spPr>
        <a:xfrm>
          <a:off x="665294" y="852449"/>
          <a:ext cx="602141" cy="519150"/>
        </a:xfrm>
        <a:prstGeom prst="hexagon">
          <a:avLst>
            <a:gd name="adj" fmla="val 25000"/>
            <a:gd name="vf" fmla="val 115470"/>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marL="0" lvl="0" indent="0" algn="ctr" defTabSz="444500">
            <a:lnSpc>
              <a:spcPct val="90000"/>
            </a:lnSpc>
            <a:spcBef>
              <a:spcPct val="0"/>
            </a:spcBef>
            <a:spcAft>
              <a:spcPct val="35000"/>
            </a:spcAft>
            <a:buNone/>
          </a:pPr>
          <a:r>
            <a:rPr lang="en-US" sz="1000" kern="1200" dirty="0"/>
            <a:t>Policy  entities</a:t>
          </a:r>
        </a:p>
      </dsp:txBody>
      <dsp:txXfrm>
        <a:off x="758735" y="933011"/>
        <a:ext cx="415259" cy="358026"/>
      </dsp:txXfrm>
    </dsp:sp>
    <dsp:sp modelId="{2F51AB77-D332-4E6F-8652-84D61CF58023}">
      <dsp:nvSpPr>
        <dsp:cNvPr id="0" name=""/>
        <dsp:cNvSpPr/>
      </dsp:nvSpPr>
      <dsp:spPr>
        <a:xfrm>
          <a:off x="680937" y="1081643"/>
          <a:ext cx="70499" cy="60761"/>
        </a:xfrm>
        <a:prstGeom prst="hexagon">
          <a:avLst>
            <a:gd name="adj" fmla="val 25000"/>
            <a:gd name="vf" fmla="val 115470"/>
          </a:avLst>
        </a:prstGeom>
        <a:solidFill>
          <a:schemeClr val="lt1">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BFF6E71-01B2-4447-9978-A5F629BAFCD6}">
      <dsp:nvSpPr>
        <dsp:cNvPr id="0" name=""/>
        <dsp:cNvSpPr/>
      </dsp:nvSpPr>
      <dsp:spPr>
        <a:xfrm>
          <a:off x="150582" y="573603"/>
          <a:ext cx="602141" cy="519150"/>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1000" r="-11000"/>
          </a:stretch>
        </a:blip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8FF9A6-5B3A-47A0-8A0E-1D696F75F989}">
      <dsp:nvSpPr>
        <dsp:cNvPr id="0" name=""/>
        <dsp:cNvSpPr/>
      </dsp:nvSpPr>
      <dsp:spPr>
        <a:xfrm>
          <a:off x="560509" y="1024173"/>
          <a:ext cx="70499" cy="60761"/>
        </a:xfrm>
        <a:prstGeom prst="hexagon">
          <a:avLst>
            <a:gd name="adj" fmla="val 25000"/>
            <a:gd name="vf" fmla="val 115470"/>
          </a:avLst>
        </a:prstGeom>
        <a:solidFill>
          <a:schemeClr val="lt1">
            <a:hueOff val="0"/>
            <a:satOff val="0"/>
            <a:lumOff val="0"/>
            <a:alphaOff val="0"/>
          </a:schemeClr>
        </a:solidFill>
        <a:ln w="19050" cap="flat" cmpd="sng" algn="ctr">
          <a:solidFill>
            <a:schemeClr val="accent3">
              <a:hueOff val="-323513"/>
              <a:satOff val="8277"/>
              <a:lumOff val="314"/>
              <a:alphaOff val="0"/>
            </a:schemeClr>
          </a:solidFill>
          <a:prstDash val="solid"/>
        </a:ln>
        <a:effectLst/>
      </dsp:spPr>
      <dsp:style>
        <a:lnRef idx="2">
          <a:scrgbClr r="0" g="0" b="0"/>
        </a:lnRef>
        <a:fillRef idx="1">
          <a:scrgbClr r="0" g="0" b="0"/>
        </a:fillRef>
        <a:effectRef idx="0">
          <a:scrgbClr r="0" g="0" b="0"/>
        </a:effectRef>
        <a:fontRef idx="minor"/>
      </dsp:style>
    </dsp:sp>
    <dsp:sp modelId="{D2C9D144-6361-4DF7-92AB-897D5DD1C939}">
      <dsp:nvSpPr>
        <dsp:cNvPr id="0" name=""/>
        <dsp:cNvSpPr/>
      </dsp:nvSpPr>
      <dsp:spPr>
        <a:xfrm>
          <a:off x="1178293" y="567430"/>
          <a:ext cx="602141" cy="519150"/>
        </a:xfrm>
        <a:prstGeom prst="hexagon">
          <a:avLst>
            <a:gd name="adj" fmla="val 25000"/>
            <a:gd name="vf" fmla="val 115470"/>
          </a:avLst>
        </a:prstGeom>
        <a:solidFill>
          <a:schemeClr val="accent3">
            <a:hueOff val="-808782"/>
            <a:satOff val="20694"/>
            <a:lumOff val="784"/>
            <a:alphaOff val="0"/>
          </a:schemeClr>
        </a:solidFill>
        <a:ln w="19050" cap="flat" cmpd="sng" algn="ctr">
          <a:solidFill>
            <a:schemeClr val="accent3">
              <a:hueOff val="-808782"/>
              <a:satOff val="20694"/>
              <a:lumOff val="78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marL="0" lvl="0" indent="0" algn="ctr" defTabSz="444500">
            <a:lnSpc>
              <a:spcPct val="90000"/>
            </a:lnSpc>
            <a:spcBef>
              <a:spcPct val="0"/>
            </a:spcBef>
            <a:spcAft>
              <a:spcPct val="35000"/>
            </a:spcAft>
            <a:buNone/>
          </a:pPr>
          <a:r>
            <a:rPr lang="en-US" sz="1000" b="0" kern="1200" dirty="0"/>
            <a:t>Industry</a:t>
          </a:r>
        </a:p>
      </dsp:txBody>
      <dsp:txXfrm>
        <a:off x="1271734" y="647992"/>
        <a:ext cx="415259" cy="358026"/>
      </dsp:txXfrm>
    </dsp:sp>
    <dsp:sp modelId="{5459D2CF-5F83-42E1-B67D-1E9675EA007E}">
      <dsp:nvSpPr>
        <dsp:cNvPr id="0" name=""/>
        <dsp:cNvSpPr/>
      </dsp:nvSpPr>
      <dsp:spPr>
        <a:xfrm>
          <a:off x="1589934" y="1017452"/>
          <a:ext cx="70499" cy="60761"/>
        </a:xfrm>
        <a:prstGeom prst="hexagon">
          <a:avLst>
            <a:gd name="adj" fmla="val 25000"/>
            <a:gd name="vf" fmla="val 115470"/>
          </a:avLst>
        </a:prstGeom>
        <a:solidFill>
          <a:schemeClr val="lt1">
            <a:hueOff val="0"/>
            <a:satOff val="0"/>
            <a:lumOff val="0"/>
            <a:alphaOff val="0"/>
          </a:schemeClr>
        </a:solidFill>
        <a:ln w="19050" cap="flat" cmpd="sng" algn="ctr">
          <a:solidFill>
            <a:schemeClr val="accent3">
              <a:hueOff val="-647026"/>
              <a:satOff val="16555"/>
              <a:lumOff val="627"/>
              <a:alphaOff val="0"/>
            </a:schemeClr>
          </a:solidFill>
          <a:prstDash val="solid"/>
        </a:ln>
        <a:effectLst/>
      </dsp:spPr>
      <dsp:style>
        <a:lnRef idx="2">
          <a:scrgbClr r="0" g="0" b="0"/>
        </a:lnRef>
        <a:fillRef idx="1">
          <a:scrgbClr r="0" g="0" b="0"/>
        </a:fillRef>
        <a:effectRef idx="0">
          <a:scrgbClr r="0" g="0" b="0"/>
        </a:effectRef>
        <a:fontRef idx="minor"/>
      </dsp:style>
    </dsp:sp>
    <dsp:sp modelId="{9DAECBCC-3328-42EC-AF96-4C23730D826B}">
      <dsp:nvSpPr>
        <dsp:cNvPr id="0" name=""/>
        <dsp:cNvSpPr/>
      </dsp:nvSpPr>
      <dsp:spPr>
        <a:xfrm>
          <a:off x="1691291" y="852449"/>
          <a:ext cx="602141" cy="519150"/>
        </a:xfrm>
        <a:prstGeom prst="hexagon">
          <a:avLst>
            <a:gd name="adj" fmla="val 25000"/>
            <a:gd name="vf" fmla="val 11547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8000" b="-8000"/>
          </a:stretch>
        </a:blipFill>
        <a:ln w="19050" cap="flat" cmpd="sng" algn="ctr">
          <a:solidFill>
            <a:schemeClr val="accent3">
              <a:hueOff val="-808782"/>
              <a:satOff val="20694"/>
              <a:lumOff val="784"/>
              <a:alphaOff val="0"/>
            </a:schemeClr>
          </a:solidFill>
          <a:prstDash val="solid"/>
        </a:ln>
        <a:effectLst/>
      </dsp:spPr>
      <dsp:style>
        <a:lnRef idx="2">
          <a:scrgbClr r="0" g="0" b="0"/>
        </a:lnRef>
        <a:fillRef idx="1">
          <a:scrgbClr r="0" g="0" b="0"/>
        </a:fillRef>
        <a:effectRef idx="0">
          <a:scrgbClr r="0" g="0" b="0"/>
        </a:effectRef>
        <a:fontRef idx="minor"/>
      </dsp:style>
    </dsp:sp>
    <dsp:sp modelId="{9CE837AC-27B4-4C0C-B045-8BB02FD865A5}">
      <dsp:nvSpPr>
        <dsp:cNvPr id="0" name=""/>
        <dsp:cNvSpPr/>
      </dsp:nvSpPr>
      <dsp:spPr>
        <a:xfrm>
          <a:off x="1706934" y="1081643"/>
          <a:ext cx="70499" cy="60761"/>
        </a:xfrm>
        <a:prstGeom prst="hexagon">
          <a:avLst>
            <a:gd name="adj" fmla="val 25000"/>
            <a:gd name="vf" fmla="val 115470"/>
          </a:avLst>
        </a:prstGeom>
        <a:solidFill>
          <a:schemeClr val="lt1">
            <a:hueOff val="0"/>
            <a:satOff val="0"/>
            <a:lumOff val="0"/>
            <a:alphaOff val="0"/>
          </a:schemeClr>
        </a:solidFill>
        <a:ln w="19050" cap="flat" cmpd="sng" algn="ctr">
          <a:solidFill>
            <a:schemeClr val="accent3">
              <a:hueOff val="-970539"/>
              <a:satOff val="24832"/>
              <a:lumOff val="941"/>
              <a:alphaOff val="0"/>
            </a:schemeClr>
          </a:solidFill>
          <a:prstDash val="solid"/>
        </a:ln>
        <a:effectLst/>
      </dsp:spPr>
      <dsp:style>
        <a:lnRef idx="2">
          <a:scrgbClr r="0" g="0" b="0"/>
        </a:lnRef>
        <a:fillRef idx="1">
          <a:scrgbClr r="0" g="0" b="0"/>
        </a:fillRef>
        <a:effectRef idx="0">
          <a:scrgbClr r="0" g="0" b="0"/>
        </a:effectRef>
        <a:fontRef idx="minor"/>
      </dsp:style>
    </dsp:sp>
    <dsp:sp modelId="{64E9CC4B-5CE5-4FAA-9B9B-DA2C9B01E0B1}">
      <dsp:nvSpPr>
        <dsp:cNvPr id="0" name=""/>
        <dsp:cNvSpPr/>
      </dsp:nvSpPr>
      <dsp:spPr>
        <a:xfrm>
          <a:off x="665294" y="283646"/>
          <a:ext cx="602141" cy="519150"/>
        </a:xfrm>
        <a:prstGeom prst="hexagon">
          <a:avLst>
            <a:gd name="adj" fmla="val 25000"/>
            <a:gd name="vf" fmla="val 115470"/>
          </a:avLst>
        </a:prstGeom>
        <a:solidFill>
          <a:schemeClr val="accent3">
            <a:hueOff val="-1617565"/>
            <a:satOff val="41387"/>
            <a:lumOff val="1568"/>
            <a:alphaOff val="0"/>
          </a:schemeClr>
        </a:solidFill>
        <a:ln w="19050" cap="flat" cmpd="sng" algn="ctr">
          <a:solidFill>
            <a:schemeClr val="accent3">
              <a:hueOff val="-1617565"/>
              <a:satOff val="41387"/>
              <a:lumOff val="156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66725">
            <a:lnSpc>
              <a:spcPct val="90000"/>
            </a:lnSpc>
            <a:spcBef>
              <a:spcPct val="0"/>
            </a:spcBef>
            <a:spcAft>
              <a:spcPct val="35000"/>
            </a:spcAft>
            <a:buNone/>
          </a:pPr>
          <a:r>
            <a:rPr lang="en-US" sz="1050" kern="1200" dirty="0"/>
            <a:t>STEM Society</a:t>
          </a:r>
        </a:p>
      </dsp:txBody>
      <dsp:txXfrm>
        <a:off x="758735" y="364208"/>
        <a:ext cx="415259" cy="358026"/>
      </dsp:txXfrm>
    </dsp:sp>
    <dsp:sp modelId="{9C029C4B-8377-4B1C-AFFA-BE110D0EC612}">
      <dsp:nvSpPr>
        <dsp:cNvPr id="0" name=""/>
        <dsp:cNvSpPr/>
      </dsp:nvSpPr>
      <dsp:spPr>
        <a:xfrm>
          <a:off x="1073507" y="294893"/>
          <a:ext cx="70499" cy="60761"/>
        </a:xfrm>
        <a:prstGeom prst="hexagon">
          <a:avLst>
            <a:gd name="adj" fmla="val 25000"/>
            <a:gd name="vf" fmla="val 115470"/>
          </a:avLst>
        </a:prstGeom>
        <a:solidFill>
          <a:schemeClr val="lt1">
            <a:hueOff val="0"/>
            <a:satOff val="0"/>
            <a:lumOff val="0"/>
            <a:alphaOff val="0"/>
          </a:schemeClr>
        </a:solidFill>
        <a:ln w="19050" cap="flat" cmpd="sng" algn="ctr">
          <a:solidFill>
            <a:schemeClr val="accent3">
              <a:hueOff val="-1294052"/>
              <a:satOff val="33110"/>
              <a:lumOff val="1254"/>
              <a:alphaOff val="0"/>
            </a:schemeClr>
          </a:solidFill>
          <a:prstDash val="solid"/>
        </a:ln>
        <a:effectLst/>
      </dsp:spPr>
      <dsp:style>
        <a:lnRef idx="2">
          <a:scrgbClr r="0" g="0" b="0"/>
        </a:lnRef>
        <a:fillRef idx="1">
          <a:scrgbClr r="0" g="0" b="0"/>
        </a:fillRef>
        <a:effectRef idx="0">
          <a:scrgbClr r="0" g="0" b="0"/>
        </a:effectRef>
        <a:fontRef idx="minor"/>
      </dsp:style>
    </dsp:sp>
    <dsp:sp modelId="{C7D7DC4B-8462-4350-AE35-D1901E80B8F1}">
      <dsp:nvSpPr>
        <dsp:cNvPr id="0" name=""/>
        <dsp:cNvSpPr/>
      </dsp:nvSpPr>
      <dsp:spPr>
        <a:xfrm>
          <a:off x="1178293" y="0"/>
          <a:ext cx="602141" cy="519150"/>
        </a:xfrm>
        <a:prstGeom prst="hexagon">
          <a:avLst>
            <a:gd name="adj" fmla="val 25000"/>
            <a:gd name="vf" fmla="val 11547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6000" r="-16000"/>
          </a:stretch>
        </a:blipFill>
        <a:ln w="19050" cap="flat" cmpd="sng" algn="ctr">
          <a:solidFill>
            <a:schemeClr val="accent3">
              <a:hueOff val="-1617565"/>
              <a:satOff val="41387"/>
              <a:lumOff val="1568"/>
              <a:alphaOff val="0"/>
            </a:schemeClr>
          </a:solidFill>
          <a:prstDash val="solid"/>
        </a:ln>
        <a:effectLst/>
      </dsp:spPr>
      <dsp:style>
        <a:lnRef idx="2">
          <a:scrgbClr r="0" g="0" b="0"/>
        </a:lnRef>
        <a:fillRef idx="1">
          <a:scrgbClr r="0" g="0" b="0"/>
        </a:fillRef>
        <a:effectRef idx="0">
          <a:scrgbClr r="0" g="0" b="0"/>
        </a:effectRef>
        <a:fontRef idx="minor"/>
      </dsp:style>
    </dsp:sp>
    <dsp:sp modelId="{DE041224-EF38-4C42-82B7-3A6FAED512BD}">
      <dsp:nvSpPr>
        <dsp:cNvPr id="0" name=""/>
        <dsp:cNvSpPr/>
      </dsp:nvSpPr>
      <dsp:spPr>
        <a:xfrm>
          <a:off x="1196079" y="227959"/>
          <a:ext cx="70499" cy="60761"/>
        </a:xfrm>
        <a:prstGeom prst="hexagon">
          <a:avLst>
            <a:gd name="adj" fmla="val 25000"/>
            <a:gd name="vf" fmla="val 115470"/>
          </a:avLst>
        </a:prstGeom>
        <a:solidFill>
          <a:schemeClr val="lt1">
            <a:hueOff val="0"/>
            <a:satOff val="0"/>
            <a:lumOff val="0"/>
            <a:alphaOff val="0"/>
          </a:schemeClr>
        </a:solidFill>
        <a:ln w="19050" cap="flat" cmpd="sng" algn="ctr">
          <a:solidFill>
            <a:schemeClr val="accent3">
              <a:hueOff val="-1617565"/>
              <a:satOff val="41387"/>
              <a:lumOff val="1568"/>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042406-BAD4-4B32-B30D-B11C18A6C346}">
      <dsp:nvSpPr>
        <dsp:cNvPr id="0" name=""/>
        <dsp:cNvSpPr/>
      </dsp:nvSpPr>
      <dsp:spPr>
        <a:xfrm>
          <a:off x="665294" y="852449"/>
          <a:ext cx="602141" cy="519150"/>
        </a:xfrm>
        <a:prstGeom prst="hexagon">
          <a:avLst>
            <a:gd name="adj" fmla="val 25000"/>
            <a:gd name="vf" fmla="val 115470"/>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marL="0" lvl="0" indent="0" algn="ctr" defTabSz="444500">
            <a:lnSpc>
              <a:spcPct val="90000"/>
            </a:lnSpc>
            <a:spcBef>
              <a:spcPct val="0"/>
            </a:spcBef>
            <a:spcAft>
              <a:spcPct val="35000"/>
            </a:spcAft>
            <a:buNone/>
          </a:pPr>
          <a:r>
            <a:rPr lang="en-US" sz="1000" kern="1200" dirty="0"/>
            <a:t>Policy  entities</a:t>
          </a:r>
        </a:p>
      </dsp:txBody>
      <dsp:txXfrm>
        <a:off x="758735" y="933011"/>
        <a:ext cx="415259" cy="358026"/>
      </dsp:txXfrm>
    </dsp:sp>
    <dsp:sp modelId="{2F51AB77-D332-4E6F-8652-84D61CF58023}">
      <dsp:nvSpPr>
        <dsp:cNvPr id="0" name=""/>
        <dsp:cNvSpPr/>
      </dsp:nvSpPr>
      <dsp:spPr>
        <a:xfrm>
          <a:off x="680937" y="1081643"/>
          <a:ext cx="70499" cy="60761"/>
        </a:xfrm>
        <a:prstGeom prst="hexagon">
          <a:avLst>
            <a:gd name="adj" fmla="val 25000"/>
            <a:gd name="vf" fmla="val 115470"/>
          </a:avLst>
        </a:prstGeom>
        <a:solidFill>
          <a:schemeClr val="lt1">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BFF6E71-01B2-4447-9978-A5F629BAFCD6}">
      <dsp:nvSpPr>
        <dsp:cNvPr id="0" name=""/>
        <dsp:cNvSpPr/>
      </dsp:nvSpPr>
      <dsp:spPr>
        <a:xfrm>
          <a:off x="150582" y="573603"/>
          <a:ext cx="602141" cy="519150"/>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1000" r="-11000"/>
          </a:stretch>
        </a:blip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8FF9A6-5B3A-47A0-8A0E-1D696F75F989}">
      <dsp:nvSpPr>
        <dsp:cNvPr id="0" name=""/>
        <dsp:cNvSpPr/>
      </dsp:nvSpPr>
      <dsp:spPr>
        <a:xfrm>
          <a:off x="560509" y="1024173"/>
          <a:ext cx="70499" cy="60761"/>
        </a:xfrm>
        <a:prstGeom prst="hexagon">
          <a:avLst>
            <a:gd name="adj" fmla="val 25000"/>
            <a:gd name="vf" fmla="val 115470"/>
          </a:avLst>
        </a:prstGeom>
        <a:solidFill>
          <a:schemeClr val="lt1">
            <a:hueOff val="0"/>
            <a:satOff val="0"/>
            <a:lumOff val="0"/>
            <a:alphaOff val="0"/>
          </a:schemeClr>
        </a:solidFill>
        <a:ln w="19050" cap="flat" cmpd="sng" algn="ctr">
          <a:solidFill>
            <a:schemeClr val="accent3">
              <a:hueOff val="-323513"/>
              <a:satOff val="8277"/>
              <a:lumOff val="314"/>
              <a:alphaOff val="0"/>
            </a:schemeClr>
          </a:solidFill>
          <a:prstDash val="solid"/>
        </a:ln>
        <a:effectLst/>
      </dsp:spPr>
      <dsp:style>
        <a:lnRef idx="2">
          <a:scrgbClr r="0" g="0" b="0"/>
        </a:lnRef>
        <a:fillRef idx="1">
          <a:scrgbClr r="0" g="0" b="0"/>
        </a:fillRef>
        <a:effectRef idx="0">
          <a:scrgbClr r="0" g="0" b="0"/>
        </a:effectRef>
        <a:fontRef idx="minor"/>
      </dsp:style>
    </dsp:sp>
    <dsp:sp modelId="{D2C9D144-6361-4DF7-92AB-897D5DD1C939}">
      <dsp:nvSpPr>
        <dsp:cNvPr id="0" name=""/>
        <dsp:cNvSpPr/>
      </dsp:nvSpPr>
      <dsp:spPr>
        <a:xfrm>
          <a:off x="1178293" y="567430"/>
          <a:ext cx="602141" cy="519150"/>
        </a:xfrm>
        <a:prstGeom prst="hexagon">
          <a:avLst>
            <a:gd name="adj" fmla="val 25000"/>
            <a:gd name="vf" fmla="val 115470"/>
          </a:avLst>
        </a:prstGeom>
        <a:solidFill>
          <a:schemeClr val="accent3">
            <a:hueOff val="-808782"/>
            <a:satOff val="20694"/>
            <a:lumOff val="784"/>
            <a:alphaOff val="0"/>
          </a:schemeClr>
        </a:solidFill>
        <a:ln w="19050" cap="flat" cmpd="sng" algn="ctr">
          <a:solidFill>
            <a:schemeClr val="accent3">
              <a:hueOff val="-808782"/>
              <a:satOff val="20694"/>
              <a:lumOff val="78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marL="0" lvl="0" indent="0" algn="ctr" defTabSz="444500">
            <a:lnSpc>
              <a:spcPct val="90000"/>
            </a:lnSpc>
            <a:spcBef>
              <a:spcPct val="0"/>
            </a:spcBef>
            <a:spcAft>
              <a:spcPct val="35000"/>
            </a:spcAft>
            <a:buNone/>
          </a:pPr>
          <a:r>
            <a:rPr lang="en-US" sz="1000" b="0" kern="1200" dirty="0"/>
            <a:t>Industry</a:t>
          </a:r>
        </a:p>
      </dsp:txBody>
      <dsp:txXfrm>
        <a:off x="1271734" y="647992"/>
        <a:ext cx="415259" cy="358026"/>
      </dsp:txXfrm>
    </dsp:sp>
    <dsp:sp modelId="{5459D2CF-5F83-42E1-B67D-1E9675EA007E}">
      <dsp:nvSpPr>
        <dsp:cNvPr id="0" name=""/>
        <dsp:cNvSpPr/>
      </dsp:nvSpPr>
      <dsp:spPr>
        <a:xfrm>
          <a:off x="1589934" y="1017452"/>
          <a:ext cx="70499" cy="60761"/>
        </a:xfrm>
        <a:prstGeom prst="hexagon">
          <a:avLst>
            <a:gd name="adj" fmla="val 25000"/>
            <a:gd name="vf" fmla="val 115470"/>
          </a:avLst>
        </a:prstGeom>
        <a:solidFill>
          <a:schemeClr val="lt1">
            <a:hueOff val="0"/>
            <a:satOff val="0"/>
            <a:lumOff val="0"/>
            <a:alphaOff val="0"/>
          </a:schemeClr>
        </a:solidFill>
        <a:ln w="19050" cap="flat" cmpd="sng" algn="ctr">
          <a:solidFill>
            <a:schemeClr val="accent3">
              <a:hueOff val="-647026"/>
              <a:satOff val="16555"/>
              <a:lumOff val="627"/>
              <a:alphaOff val="0"/>
            </a:schemeClr>
          </a:solidFill>
          <a:prstDash val="solid"/>
        </a:ln>
        <a:effectLst/>
      </dsp:spPr>
      <dsp:style>
        <a:lnRef idx="2">
          <a:scrgbClr r="0" g="0" b="0"/>
        </a:lnRef>
        <a:fillRef idx="1">
          <a:scrgbClr r="0" g="0" b="0"/>
        </a:fillRef>
        <a:effectRef idx="0">
          <a:scrgbClr r="0" g="0" b="0"/>
        </a:effectRef>
        <a:fontRef idx="minor"/>
      </dsp:style>
    </dsp:sp>
    <dsp:sp modelId="{9DAECBCC-3328-42EC-AF96-4C23730D826B}">
      <dsp:nvSpPr>
        <dsp:cNvPr id="0" name=""/>
        <dsp:cNvSpPr/>
      </dsp:nvSpPr>
      <dsp:spPr>
        <a:xfrm>
          <a:off x="1691291" y="852449"/>
          <a:ext cx="602141" cy="519150"/>
        </a:xfrm>
        <a:prstGeom prst="hexagon">
          <a:avLst>
            <a:gd name="adj" fmla="val 25000"/>
            <a:gd name="vf" fmla="val 11547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8000" b="-8000"/>
          </a:stretch>
        </a:blipFill>
        <a:ln w="19050" cap="flat" cmpd="sng" algn="ctr">
          <a:solidFill>
            <a:schemeClr val="accent3">
              <a:hueOff val="-808782"/>
              <a:satOff val="20694"/>
              <a:lumOff val="784"/>
              <a:alphaOff val="0"/>
            </a:schemeClr>
          </a:solidFill>
          <a:prstDash val="solid"/>
        </a:ln>
        <a:effectLst/>
      </dsp:spPr>
      <dsp:style>
        <a:lnRef idx="2">
          <a:scrgbClr r="0" g="0" b="0"/>
        </a:lnRef>
        <a:fillRef idx="1">
          <a:scrgbClr r="0" g="0" b="0"/>
        </a:fillRef>
        <a:effectRef idx="0">
          <a:scrgbClr r="0" g="0" b="0"/>
        </a:effectRef>
        <a:fontRef idx="minor"/>
      </dsp:style>
    </dsp:sp>
    <dsp:sp modelId="{9CE837AC-27B4-4C0C-B045-8BB02FD865A5}">
      <dsp:nvSpPr>
        <dsp:cNvPr id="0" name=""/>
        <dsp:cNvSpPr/>
      </dsp:nvSpPr>
      <dsp:spPr>
        <a:xfrm>
          <a:off x="1706934" y="1081643"/>
          <a:ext cx="70499" cy="60761"/>
        </a:xfrm>
        <a:prstGeom prst="hexagon">
          <a:avLst>
            <a:gd name="adj" fmla="val 25000"/>
            <a:gd name="vf" fmla="val 115470"/>
          </a:avLst>
        </a:prstGeom>
        <a:solidFill>
          <a:schemeClr val="lt1">
            <a:hueOff val="0"/>
            <a:satOff val="0"/>
            <a:lumOff val="0"/>
            <a:alphaOff val="0"/>
          </a:schemeClr>
        </a:solidFill>
        <a:ln w="19050" cap="flat" cmpd="sng" algn="ctr">
          <a:solidFill>
            <a:schemeClr val="accent3">
              <a:hueOff val="-970539"/>
              <a:satOff val="24832"/>
              <a:lumOff val="941"/>
              <a:alphaOff val="0"/>
            </a:schemeClr>
          </a:solidFill>
          <a:prstDash val="solid"/>
        </a:ln>
        <a:effectLst/>
      </dsp:spPr>
      <dsp:style>
        <a:lnRef idx="2">
          <a:scrgbClr r="0" g="0" b="0"/>
        </a:lnRef>
        <a:fillRef idx="1">
          <a:scrgbClr r="0" g="0" b="0"/>
        </a:fillRef>
        <a:effectRef idx="0">
          <a:scrgbClr r="0" g="0" b="0"/>
        </a:effectRef>
        <a:fontRef idx="minor"/>
      </dsp:style>
    </dsp:sp>
    <dsp:sp modelId="{64E9CC4B-5CE5-4FAA-9B9B-DA2C9B01E0B1}">
      <dsp:nvSpPr>
        <dsp:cNvPr id="0" name=""/>
        <dsp:cNvSpPr/>
      </dsp:nvSpPr>
      <dsp:spPr>
        <a:xfrm>
          <a:off x="665294" y="283646"/>
          <a:ext cx="602141" cy="519150"/>
        </a:xfrm>
        <a:prstGeom prst="hexagon">
          <a:avLst>
            <a:gd name="adj" fmla="val 25000"/>
            <a:gd name="vf" fmla="val 115470"/>
          </a:avLst>
        </a:prstGeom>
        <a:solidFill>
          <a:schemeClr val="accent3">
            <a:hueOff val="-1617565"/>
            <a:satOff val="41387"/>
            <a:lumOff val="1568"/>
            <a:alphaOff val="0"/>
          </a:schemeClr>
        </a:solidFill>
        <a:ln w="19050" cap="flat" cmpd="sng" algn="ctr">
          <a:solidFill>
            <a:schemeClr val="accent3">
              <a:hueOff val="-1617565"/>
              <a:satOff val="41387"/>
              <a:lumOff val="156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66725">
            <a:lnSpc>
              <a:spcPct val="90000"/>
            </a:lnSpc>
            <a:spcBef>
              <a:spcPct val="0"/>
            </a:spcBef>
            <a:spcAft>
              <a:spcPct val="35000"/>
            </a:spcAft>
            <a:buNone/>
          </a:pPr>
          <a:r>
            <a:rPr lang="en-US" sz="1050" kern="1200" dirty="0"/>
            <a:t>STEM Society</a:t>
          </a:r>
        </a:p>
      </dsp:txBody>
      <dsp:txXfrm>
        <a:off x="758735" y="364208"/>
        <a:ext cx="415259" cy="358026"/>
      </dsp:txXfrm>
    </dsp:sp>
    <dsp:sp modelId="{9C029C4B-8377-4B1C-AFFA-BE110D0EC612}">
      <dsp:nvSpPr>
        <dsp:cNvPr id="0" name=""/>
        <dsp:cNvSpPr/>
      </dsp:nvSpPr>
      <dsp:spPr>
        <a:xfrm>
          <a:off x="1073507" y="294893"/>
          <a:ext cx="70499" cy="60761"/>
        </a:xfrm>
        <a:prstGeom prst="hexagon">
          <a:avLst>
            <a:gd name="adj" fmla="val 25000"/>
            <a:gd name="vf" fmla="val 115470"/>
          </a:avLst>
        </a:prstGeom>
        <a:solidFill>
          <a:schemeClr val="lt1">
            <a:hueOff val="0"/>
            <a:satOff val="0"/>
            <a:lumOff val="0"/>
            <a:alphaOff val="0"/>
          </a:schemeClr>
        </a:solidFill>
        <a:ln w="19050" cap="flat" cmpd="sng" algn="ctr">
          <a:solidFill>
            <a:schemeClr val="accent3">
              <a:hueOff val="-1294052"/>
              <a:satOff val="33110"/>
              <a:lumOff val="1254"/>
              <a:alphaOff val="0"/>
            </a:schemeClr>
          </a:solidFill>
          <a:prstDash val="solid"/>
        </a:ln>
        <a:effectLst/>
      </dsp:spPr>
      <dsp:style>
        <a:lnRef idx="2">
          <a:scrgbClr r="0" g="0" b="0"/>
        </a:lnRef>
        <a:fillRef idx="1">
          <a:scrgbClr r="0" g="0" b="0"/>
        </a:fillRef>
        <a:effectRef idx="0">
          <a:scrgbClr r="0" g="0" b="0"/>
        </a:effectRef>
        <a:fontRef idx="minor"/>
      </dsp:style>
    </dsp:sp>
    <dsp:sp modelId="{C7D7DC4B-8462-4350-AE35-D1901E80B8F1}">
      <dsp:nvSpPr>
        <dsp:cNvPr id="0" name=""/>
        <dsp:cNvSpPr/>
      </dsp:nvSpPr>
      <dsp:spPr>
        <a:xfrm>
          <a:off x="1178293" y="0"/>
          <a:ext cx="602141" cy="519150"/>
        </a:xfrm>
        <a:prstGeom prst="hexagon">
          <a:avLst>
            <a:gd name="adj" fmla="val 25000"/>
            <a:gd name="vf" fmla="val 11547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6000" r="-16000"/>
          </a:stretch>
        </a:blipFill>
        <a:ln w="19050" cap="flat" cmpd="sng" algn="ctr">
          <a:solidFill>
            <a:schemeClr val="accent3">
              <a:hueOff val="-1617565"/>
              <a:satOff val="41387"/>
              <a:lumOff val="1568"/>
              <a:alphaOff val="0"/>
            </a:schemeClr>
          </a:solidFill>
          <a:prstDash val="solid"/>
        </a:ln>
        <a:effectLst/>
      </dsp:spPr>
      <dsp:style>
        <a:lnRef idx="2">
          <a:scrgbClr r="0" g="0" b="0"/>
        </a:lnRef>
        <a:fillRef idx="1">
          <a:scrgbClr r="0" g="0" b="0"/>
        </a:fillRef>
        <a:effectRef idx="0">
          <a:scrgbClr r="0" g="0" b="0"/>
        </a:effectRef>
        <a:fontRef idx="minor"/>
      </dsp:style>
    </dsp:sp>
    <dsp:sp modelId="{DE041224-EF38-4C42-82B7-3A6FAED512BD}">
      <dsp:nvSpPr>
        <dsp:cNvPr id="0" name=""/>
        <dsp:cNvSpPr/>
      </dsp:nvSpPr>
      <dsp:spPr>
        <a:xfrm>
          <a:off x="1196079" y="227959"/>
          <a:ext cx="70499" cy="60761"/>
        </a:xfrm>
        <a:prstGeom prst="hexagon">
          <a:avLst>
            <a:gd name="adj" fmla="val 25000"/>
            <a:gd name="vf" fmla="val 115470"/>
          </a:avLst>
        </a:prstGeom>
        <a:solidFill>
          <a:schemeClr val="lt1">
            <a:hueOff val="0"/>
            <a:satOff val="0"/>
            <a:lumOff val="0"/>
            <a:alphaOff val="0"/>
          </a:schemeClr>
        </a:solidFill>
        <a:ln w="19050" cap="flat" cmpd="sng" algn="ctr">
          <a:solidFill>
            <a:schemeClr val="accent3">
              <a:hueOff val="-1617565"/>
              <a:satOff val="41387"/>
              <a:lumOff val="1568"/>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B1F5AD-020A-40CB-8249-D03E80F99B3E}" type="datetimeFigureOut">
              <a:rPr lang="en-US" smtClean="0"/>
              <a:t>04/20/2017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3D74D1A-3266-4AA8-BA1B-52C06BF417F5}" type="slidenum">
              <a:rPr lang="en-US" smtClean="0"/>
              <a:t>‹#›</a:t>
            </a:fld>
            <a:endParaRPr lang="en-US"/>
          </a:p>
        </p:txBody>
      </p:sp>
    </p:spTree>
    <p:extLst>
      <p:ext uri="{BB962C8B-B14F-4D97-AF65-F5344CB8AC3E}">
        <p14:creationId xmlns:p14="http://schemas.microsoft.com/office/powerpoint/2010/main" val="31217782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AF4A0E-E9CA-4FF8-B68B-3561D74D3A26}" type="datetimeFigureOut">
              <a:rPr lang="en-US" smtClean="0"/>
              <a:t>04/20/2017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37E3B3-BC11-4F1D-8068-1764DD693ECA}" type="slidenum">
              <a:rPr lang="en-US" smtClean="0"/>
              <a:t>‹#›</a:t>
            </a:fld>
            <a:endParaRPr lang="en-US"/>
          </a:p>
        </p:txBody>
      </p:sp>
    </p:spTree>
    <p:extLst>
      <p:ext uri="{BB962C8B-B14F-4D97-AF65-F5344CB8AC3E}">
        <p14:creationId xmlns:p14="http://schemas.microsoft.com/office/powerpoint/2010/main" val="3160046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857AB8-DB17-42DC-8EB1-84132C110B6C}"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266709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37E3B3-BC11-4F1D-8068-1764DD693ECA}" type="slidenum">
              <a:rPr lang="en-US" smtClean="0"/>
              <a:t>11</a:t>
            </a:fld>
            <a:endParaRPr lang="en-US"/>
          </a:p>
        </p:txBody>
      </p:sp>
    </p:spTree>
    <p:extLst>
      <p:ext uri="{BB962C8B-B14F-4D97-AF65-F5344CB8AC3E}">
        <p14:creationId xmlns:p14="http://schemas.microsoft.com/office/powerpoint/2010/main" val="4137555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37E3B3-BC11-4F1D-8068-1764DD693ECA}" type="slidenum">
              <a:rPr lang="en-US" smtClean="0"/>
              <a:t>12</a:t>
            </a:fld>
            <a:endParaRPr lang="en-US"/>
          </a:p>
        </p:txBody>
      </p:sp>
    </p:spTree>
    <p:extLst>
      <p:ext uri="{BB962C8B-B14F-4D97-AF65-F5344CB8AC3E}">
        <p14:creationId xmlns:p14="http://schemas.microsoft.com/office/powerpoint/2010/main" val="398274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37E3B3-BC11-4F1D-8068-1764DD693ECA}" type="slidenum">
              <a:rPr lang="en-US" smtClean="0"/>
              <a:t>13</a:t>
            </a:fld>
            <a:endParaRPr lang="en-US"/>
          </a:p>
        </p:txBody>
      </p:sp>
    </p:spTree>
    <p:extLst>
      <p:ext uri="{BB962C8B-B14F-4D97-AF65-F5344CB8AC3E}">
        <p14:creationId xmlns:p14="http://schemas.microsoft.com/office/powerpoint/2010/main" val="1921086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37E3B3-BC11-4F1D-8068-1764DD693ECA}" type="slidenum">
              <a:rPr lang="en-US" smtClean="0"/>
              <a:t>15</a:t>
            </a:fld>
            <a:endParaRPr lang="en-US"/>
          </a:p>
        </p:txBody>
      </p:sp>
    </p:spTree>
    <p:extLst>
      <p:ext uri="{BB962C8B-B14F-4D97-AF65-F5344CB8AC3E}">
        <p14:creationId xmlns:p14="http://schemas.microsoft.com/office/powerpoint/2010/main" val="1490893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37E3B3-BC11-4F1D-8068-1764DD693ECA}" type="slidenum">
              <a:rPr lang="en-US" smtClean="0"/>
              <a:t>16</a:t>
            </a:fld>
            <a:endParaRPr lang="en-US"/>
          </a:p>
        </p:txBody>
      </p:sp>
    </p:spTree>
    <p:extLst>
      <p:ext uri="{BB962C8B-B14F-4D97-AF65-F5344CB8AC3E}">
        <p14:creationId xmlns:p14="http://schemas.microsoft.com/office/powerpoint/2010/main" val="931162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37E3B3-BC11-4F1D-8068-1764DD693ECA}" type="slidenum">
              <a:rPr lang="en-US" smtClean="0"/>
              <a:t>17</a:t>
            </a:fld>
            <a:endParaRPr lang="en-US"/>
          </a:p>
        </p:txBody>
      </p:sp>
    </p:spTree>
    <p:extLst>
      <p:ext uri="{BB962C8B-B14F-4D97-AF65-F5344CB8AC3E}">
        <p14:creationId xmlns:p14="http://schemas.microsoft.com/office/powerpoint/2010/main" val="3143259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37E3B3-BC11-4F1D-8068-1764DD693ECA}" type="slidenum">
              <a:rPr lang="en-US" smtClean="0"/>
              <a:t>18</a:t>
            </a:fld>
            <a:endParaRPr lang="en-US"/>
          </a:p>
        </p:txBody>
      </p:sp>
    </p:spTree>
    <p:extLst>
      <p:ext uri="{BB962C8B-B14F-4D97-AF65-F5344CB8AC3E}">
        <p14:creationId xmlns:p14="http://schemas.microsoft.com/office/powerpoint/2010/main" val="1625603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1637E3B3-BC11-4F1D-8068-1764DD693ECA}" type="slidenum">
              <a:rPr lang="en-US" smtClean="0"/>
              <a:t>19</a:t>
            </a:fld>
            <a:endParaRPr lang="en-US"/>
          </a:p>
        </p:txBody>
      </p:sp>
    </p:spTree>
    <p:extLst>
      <p:ext uri="{BB962C8B-B14F-4D97-AF65-F5344CB8AC3E}">
        <p14:creationId xmlns:p14="http://schemas.microsoft.com/office/powerpoint/2010/main" val="18035926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37E3B3-BC11-4F1D-8068-1764DD693ECA}" type="slidenum">
              <a:rPr lang="en-US" smtClean="0"/>
              <a:t>20</a:t>
            </a:fld>
            <a:endParaRPr lang="en-US" dirty="0"/>
          </a:p>
        </p:txBody>
      </p:sp>
    </p:spTree>
    <p:extLst>
      <p:ext uri="{BB962C8B-B14F-4D97-AF65-F5344CB8AC3E}">
        <p14:creationId xmlns:p14="http://schemas.microsoft.com/office/powerpoint/2010/main" val="2461709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37E3B3-BC11-4F1D-8068-1764DD693ECA}" type="slidenum">
              <a:rPr lang="en-US" smtClean="0"/>
              <a:t>21</a:t>
            </a:fld>
            <a:endParaRPr lang="en-US" dirty="0"/>
          </a:p>
        </p:txBody>
      </p:sp>
    </p:spTree>
    <p:extLst>
      <p:ext uri="{BB962C8B-B14F-4D97-AF65-F5344CB8AC3E}">
        <p14:creationId xmlns:p14="http://schemas.microsoft.com/office/powerpoint/2010/main" val="2011475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92500" lnSpcReduction="20000"/>
          </a:bodyPr>
          <a:lstStyle/>
          <a:p>
            <a:r>
              <a:rPr lang="en-US" sz="1200" b="0" i="0" u="none" strike="noStrike" kern="1200" baseline="0" dirty="0">
                <a:solidFill>
                  <a:schemeClr val="tx1"/>
                </a:solidFill>
                <a:latin typeface="+mn-lt"/>
                <a:ea typeface="+mn-ea"/>
                <a:cs typeface="+mn-cs"/>
              </a:rPr>
              <a:t>Social and behavioral research and research on organizations has provided evidence that the marginal representation and advancement of women in academic STEM positions is often a function of external systemic factors unrelated to their ability, interest and technical skills.  These systemic issues are not necessarily the overt discrimination that Title IX most often is associated with enforcing – but these systemic issues are more about subtle exclusion from STEM such as implicit biases in STEM decision making, policies, and reward systems and the highly masculine influenced culture and climate of academic organizations as well as the greater STEM research and education enterprise.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On top of these issues – there are societal influences as well such as on-going differential effects of work and family demands on women and men and the underrepresentation of women, especially women of color, in academic leadership and decision-making positions. </a:t>
            </a:r>
          </a:p>
          <a:p>
            <a:endParaRPr lang="en-US" sz="1200" b="0" i="0" u="none" strike="noStrike" kern="1200" baseline="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The great thing</a:t>
            </a:r>
            <a:r>
              <a:rPr lang="en-US" sz="1200" b="0" kern="1200" baseline="0" dirty="0">
                <a:solidFill>
                  <a:schemeClr val="tx1"/>
                </a:solidFill>
                <a:effectLst/>
                <a:latin typeface="+mn-lt"/>
                <a:ea typeface="+mn-ea"/>
                <a:cs typeface="+mn-cs"/>
              </a:rPr>
              <a:t> about </a:t>
            </a:r>
            <a:r>
              <a:rPr lang="en-US" sz="1200" b="0" kern="1200" dirty="0">
                <a:solidFill>
                  <a:schemeClr val="tx1"/>
                </a:solidFill>
                <a:effectLst/>
                <a:latin typeface="+mn-lt"/>
                <a:ea typeface="+mn-ea"/>
                <a:cs typeface="+mn-cs"/>
              </a:rPr>
              <a:t>the ADVANCE program is that it is focused on addressing these issues – which </a:t>
            </a:r>
            <a:r>
              <a:rPr lang="en-US" sz="1200" b="0" i="0" u="none" strike="noStrike" kern="1200" baseline="0" dirty="0">
                <a:solidFill>
                  <a:schemeClr val="tx1"/>
                </a:solidFill>
                <a:latin typeface="+mn-lt"/>
                <a:ea typeface="+mn-ea"/>
                <a:cs typeface="+mn-cs"/>
              </a:rPr>
              <a:t>are harder to identify and harder to mitigate than overt biases and discrimination.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ADVANCE </a:t>
            </a:r>
            <a:r>
              <a:rPr lang="en-US" sz="1200" b="0" kern="1200" dirty="0">
                <a:solidFill>
                  <a:schemeClr val="tx1"/>
                </a:solidFill>
                <a:effectLst/>
                <a:latin typeface="+mn-lt"/>
                <a:ea typeface="+mn-ea"/>
                <a:cs typeface="+mn-cs"/>
              </a:rPr>
              <a:t>does not provide fellowships, research, or travel grants to individual students, postdocs, or faculty to pursue STEM degrees or research which are potential strategies for increasing participation and retention and should continue for those reasons – but more systemic approaches such as </a:t>
            </a:r>
            <a:r>
              <a:rPr lang="en-US" sz="1200" b="0" kern="1200" baseline="0" dirty="0">
                <a:solidFill>
                  <a:schemeClr val="tx1"/>
                </a:solidFill>
                <a:effectLst/>
                <a:latin typeface="+mn-lt"/>
                <a:ea typeface="+mn-ea"/>
                <a:cs typeface="+mn-cs"/>
              </a:rPr>
              <a:t>ADVANCE are also needed – given that we have had success in increasing the numbers of diverse individuals earning STEM degrees at all levels but these increases have not translating into those individuals gaining power within STEM in the form of tenure track positions that lead to full professorships and leadership positions that set the culture and climate of STEM education and research through policies and expectations. </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6D63E71D-B52C-49F5-B391-2A1D39DC0AFB}" type="slidenum">
              <a:rPr lang="en-US" smtClean="0">
                <a:solidFill>
                  <a:prstClr val="black"/>
                </a:solidFill>
              </a:rPr>
              <a:pPr>
                <a:defRPr/>
              </a:pPr>
              <a:t>2</a:t>
            </a:fld>
            <a:endParaRPr lang="en-US" dirty="0">
              <a:solidFill>
                <a:prstClr val="black"/>
              </a:solidFill>
            </a:endParaRPr>
          </a:p>
        </p:txBody>
      </p:sp>
    </p:spTree>
    <p:extLst>
      <p:ext uri="{BB962C8B-B14F-4D97-AF65-F5344CB8AC3E}">
        <p14:creationId xmlns:p14="http://schemas.microsoft.com/office/powerpoint/2010/main" val="8748214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37E3B3-BC11-4F1D-8068-1764DD693ECA}" type="slidenum">
              <a:rPr lang="en-US" smtClean="0"/>
              <a:t>22</a:t>
            </a:fld>
            <a:endParaRPr lang="en-US"/>
          </a:p>
        </p:txBody>
      </p:sp>
    </p:spTree>
    <p:extLst>
      <p:ext uri="{BB962C8B-B14F-4D97-AF65-F5344CB8AC3E}">
        <p14:creationId xmlns:p14="http://schemas.microsoft.com/office/powerpoint/2010/main" val="36262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Organizational culture</a:t>
            </a:r>
            <a:r>
              <a:rPr lang="en-US" sz="1200" b="0" i="0" kern="1200" dirty="0">
                <a:solidFill>
                  <a:schemeClr val="tx1"/>
                </a:solidFill>
                <a:effectLst/>
                <a:latin typeface="+mn-lt"/>
                <a:ea typeface="+mn-ea"/>
                <a:cs typeface="+mn-cs"/>
              </a:rPr>
              <a:t> is a system of shared assumptions, values, and beliefs, which governs how people behave in organizations. These shared values have a strong influence on the people in the </a:t>
            </a:r>
            <a:r>
              <a:rPr lang="en-US" sz="1200" b="1" i="0" kern="1200" dirty="0">
                <a:solidFill>
                  <a:schemeClr val="tx1"/>
                </a:solidFill>
                <a:effectLst/>
                <a:latin typeface="+mn-lt"/>
                <a:ea typeface="+mn-ea"/>
                <a:cs typeface="+mn-cs"/>
              </a:rPr>
              <a:t>organization</a:t>
            </a:r>
            <a:r>
              <a:rPr lang="en-US" sz="1200" b="0" i="0" kern="1200" dirty="0">
                <a:solidFill>
                  <a:schemeClr val="tx1"/>
                </a:solidFill>
                <a:effectLst/>
                <a:latin typeface="+mn-lt"/>
                <a:ea typeface="+mn-ea"/>
                <a:cs typeface="+mn-cs"/>
              </a:rPr>
              <a:t> and dictate how they dress, act, and perform their jobs.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How change culture?  A powerful person at the top, or a large enough group from anywhere in the organization, decides the old ways are not working, figures out a change vision, starts acting differently, and enlists others to act differently. If the new actions produce better results, if the results are communicated and celebrated, and if they are not killed off by the old culture fighting its rear-guard action, new norms will form and new shared values will grow.</a:t>
            </a: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Organizational</a:t>
            </a:r>
            <a:r>
              <a:rPr lang="en-US" sz="1200" b="1" i="0" kern="1200" baseline="0" dirty="0">
                <a:solidFill>
                  <a:schemeClr val="tx1"/>
                </a:solidFill>
                <a:effectLst/>
                <a:latin typeface="+mn-lt"/>
                <a:ea typeface="+mn-ea"/>
                <a:cs typeface="+mn-cs"/>
              </a:rPr>
              <a:t> climate </a:t>
            </a:r>
            <a:r>
              <a:rPr lang="en-US" sz="1200" b="0" i="0" kern="1200" baseline="0" dirty="0">
                <a:solidFill>
                  <a:schemeClr val="tx1"/>
                </a:solidFill>
                <a:effectLst/>
                <a:latin typeface="+mn-lt"/>
                <a:ea typeface="+mn-ea"/>
                <a:cs typeface="+mn-cs"/>
              </a:rPr>
              <a:t>is the aspects of the organization that are observed and felt by staff and that influence actions and job performance.  </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How change climate?  First have to understand it by talking with or surveying those in the organization – climate surveys.  Then use that information to identify areas that don’t align with or support the goals of the organization and take actions to improve the situation.  </a:t>
            </a:r>
          </a:p>
          <a:p>
            <a:endParaRPr lang="en-US" sz="1200" b="0" i="0" kern="1200" baseline="0" dirty="0">
              <a:solidFill>
                <a:schemeClr val="tx1"/>
              </a:solidFill>
              <a:effectLst/>
              <a:latin typeface="+mn-lt"/>
              <a:ea typeface="+mn-ea"/>
              <a:cs typeface="+mn-cs"/>
            </a:endParaRPr>
          </a:p>
          <a:p>
            <a:endParaRPr lang="en-US" sz="1200" b="0" i="0"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71C733B-045A-4212-A405-CACC622959D2}"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1853642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Source: AAUP faculty salary survey: http://www.aaup.org/reports-publications/2014-15salarysurvey</a:t>
            </a:r>
          </a:p>
          <a:p>
            <a:pPr marL="171450" indent="-171450">
              <a:buFont typeface="Arial" panose="020B0604020202020204" pitchFamily="34" charset="0"/>
              <a:buChar char="•"/>
            </a:pPr>
            <a:r>
              <a:rPr lang="en-US" dirty="0"/>
              <a:t>There</a:t>
            </a:r>
            <a:r>
              <a:rPr lang="en-US" baseline="0" dirty="0"/>
              <a:t> are more women faculty than ever before, they are still underrepresented at the highest ranks but representation is on an upward trend.  However, gender inequities may still persist in STEM academia as they do not depend on representation.   One example of an inequity is pay gaps by gender within rank – it is not the only example and may or may not be an issue at your campus – I am just using it as an example of an inequity that are likely the result of policies, procedures and practices within institutions of higher education that allow pay gaps by gender in academia.</a:t>
            </a:r>
          </a:p>
          <a:p>
            <a:pPr marL="171450" indent="-171450">
              <a:buFont typeface="Arial" panose="020B0604020202020204" pitchFamily="34" charset="0"/>
              <a:buChar char="•"/>
            </a:pPr>
            <a:r>
              <a:rPr lang="en-US" baseline="0" dirty="0"/>
              <a:t>So while adding individuals from diverse groups is helpful, it’s not the same as equity as this inequity may exist even where you have 50% representation of women in STEM academia.   </a:t>
            </a:r>
          </a:p>
          <a:p>
            <a:endParaRPr lang="en-US" baseline="0" dirty="0"/>
          </a:p>
        </p:txBody>
      </p:sp>
      <p:sp>
        <p:nvSpPr>
          <p:cNvPr id="4" name="Slide Number Placeholder 3"/>
          <p:cNvSpPr>
            <a:spLocks noGrp="1"/>
          </p:cNvSpPr>
          <p:nvPr>
            <p:ph type="sldNum" sz="quarter" idx="10"/>
          </p:nvPr>
        </p:nvSpPr>
        <p:spPr/>
        <p:txBody>
          <a:bodyPr/>
          <a:lstStyle/>
          <a:p>
            <a:fld id="{C71C733B-045A-4212-A405-CACC622959D2}" type="slidenum">
              <a:rPr lang="en-US" smtClean="0"/>
              <a:pPr/>
              <a:t>4</a:t>
            </a:fld>
            <a:endParaRPr lang="en-US" dirty="0"/>
          </a:p>
        </p:txBody>
      </p:sp>
    </p:spTree>
    <p:extLst>
      <p:ext uri="{BB962C8B-B14F-4D97-AF65-F5344CB8AC3E}">
        <p14:creationId xmlns:p14="http://schemas.microsoft.com/office/powerpoint/2010/main" val="3700366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pPr>
              <a:defRPr/>
            </a:pPr>
            <a:fld id="{6D63E71D-B52C-49F5-B391-2A1D39DC0AFB}" type="slidenum">
              <a:rPr lang="en-US" smtClean="0">
                <a:solidFill>
                  <a:prstClr val="black"/>
                </a:solidFill>
              </a:rPr>
              <a:pPr>
                <a:defRPr/>
              </a:pPr>
              <a:t>5</a:t>
            </a:fld>
            <a:endParaRPr lang="en-US" dirty="0">
              <a:solidFill>
                <a:prstClr val="black"/>
              </a:solidFill>
            </a:endParaRPr>
          </a:p>
        </p:txBody>
      </p:sp>
    </p:spTree>
    <p:extLst>
      <p:ext uri="{BB962C8B-B14F-4D97-AF65-F5344CB8AC3E}">
        <p14:creationId xmlns:p14="http://schemas.microsoft.com/office/powerpoint/2010/main" val="823739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auto" latinLnBrk="0" hangingPunct="1"/>
            <a:r>
              <a:rPr lang="en-US" sz="1200" b="1" i="0" u="none" strike="noStrike" kern="1200" dirty="0">
                <a:solidFill>
                  <a:schemeClr val="tx1"/>
                </a:solidFill>
                <a:effectLst/>
                <a:latin typeface="+mn-lt"/>
                <a:ea typeface="+mn-ea"/>
                <a:cs typeface="+mn-cs"/>
              </a:rPr>
              <a:t>Evidence of STEM faculty gender inequity</a:t>
            </a:r>
            <a:r>
              <a:rPr lang="en-US" sz="1200" b="1" i="0" u="none" strike="noStrike" kern="1200" baseline="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and understanding of reasons for inequity</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May be focused on the equity issue(s) to be addressed</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0" i="0" u="none" strike="noStrike" kern="1200" dirty="0">
                <a:solidFill>
                  <a:schemeClr val="tx1"/>
                </a:solidFill>
                <a:effectLst/>
                <a:latin typeface="+mn-lt"/>
                <a:ea typeface="+mn-ea"/>
                <a:cs typeface="+mn-cs"/>
              </a:rPr>
              <a:t>Can adapt effective strategies developed by others to institution to address inequity(</a:t>
            </a:r>
            <a:r>
              <a:rPr lang="en-US" sz="1200" b="0" i="0" u="none" strike="noStrike" kern="1200" dirty="0" err="1">
                <a:solidFill>
                  <a:schemeClr val="tx1"/>
                </a:solidFill>
                <a:effectLst/>
                <a:latin typeface="+mn-lt"/>
                <a:ea typeface="+mn-ea"/>
                <a:cs typeface="+mn-cs"/>
              </a:rPr>
              <a:t>ies</a:t>
            </a:r>
            <a:r>
              <a:rPr lang="en-US" sz="1200" b="0" i="0" u="none" strike="noStrike" kern="1200" dirty="0">
                <a:solidFill>
                  <a:schemeClr val="tx1"/>
                </a:solidFill>
                <a:effectLst/>
                <a:latin typeface="+mn-lt"/>
                <a:ea typeface="+mn-ea"/>
                <a:cs typeface="+mn-cs"/>
              </a:rPr>
              <a:t>) identified in the evidence</a:t>
            </a:r>
          </a:p>
          <a:p>
            <a:pPr rtl="0" eaLnBrk="1" fontAlgn="t" latinLnBrk="0" hangingPunct="1"/>
            <a:r>
              <a:rPr lang="en-US" sz="1200" b="0" i="0" u="none" strike="noStrike" kern="1200" dirty="0">
                <a:solidFill>
                  <a:schemeClr val="tx1"/>
                </a:solidFill>
                <a:effectLst/>
                <a:latin typeface="+mn-lt"/>
                <a:ea typeface="+mn-ea"/>
                <a:cs typeface="+mn-cs"/>
              </a:rPr>
              <a:t>May be focused on one, or a set of, equity issues but must include all STEM disciplines</a:t>
            </a:r>
          </a:p>
          <a:p>
            <a:pPr rtl="0" eaLnBrk="1" fontAlgn="auto" latinLnBrk="0" hangingPunct="1"/>
            <a:r>
              <a:rPr lang="en-US" sz="1200" b="0" i="0" u="none" strike="noStrike" kern="1200" dirty="0">
                <a:solidFill>
                  <a:schemeClr val="tx1"/>
                </a:solidFill>
                <a:effectLst/>
                <a:latin typeface="+mn-lt"/>
                <a:ea typeface="+mn-ea"/>
                <a:cs typeface="+mn-cs"/>
              </a:rPr>
              <a:t>No research required</a:t>
            </a:r>
          </a:p>
          <a:p>
            <a:pPr rtl="0" eaLnBrk="1" fontAlgn="auto" latinLnBrk="0" hangingPunct="1"/>
            <a:r>
              <a:rPr lang="en-US" sz="1200" b="0" i="0" u="none" strike="noStrike" kern="1200" dirty="0">
                <a:solidFill>
                  <a:schemeClr val="tx1"/>
                </a:solidFill>
                <a:effectLst/>
                <a:latin typeface="+mn-lt"/>
                <a:ea typeface="+mn-ea"/>
                <a:cs typeface="+mn-cs"/>
              </a:rPr>
              <a:t>Communication strategy</a:t>
            </a:r>
            <a:r>
              <a:rPr lang="en-US" sz="1200" b="0" i="0" u="none" strike="noStrike" kern="1200" baseline="0" dirty="0">
                <a:solidFill>
                  <a:schemeClr val="tx1"/>
                </a:solidFill>
                <a:effectLst/>
                <a:latin typeface="+mn-lt"/>
                <a:ea typeface="+mn-ea"/>
                <a:cs typeface="+mn-cs"/>
              </a:rPr>
              <a:t> required</a:t>
            </a:r>
            <a:endParaRPr lang="en-US" sz="1200" b="0" i="0" u="none" strike="noStrike" kern="1200" dirty="0">
              <a:solidFill>
                <a:schemeClr val="tx1"/>
              </a:solidFill>
              <a:effectLst/>
              <a:latin typeface="+mn-lt"/>
              <a:ea typeface="+mn-ea"/>
              <a:cs typeface="+mn-cs"/>
            </a:endParaRPr>
          </a:p>
          <a:p>
            <a:pPr rtl="0" eaLnBrk="1" fontAlgn="auto" latinLnBrk="0" hangingPunct="1"/>
            <a:r>
              <a:rPr lang="en-US" sz="1200" b="0" i="0" u="none" strike="noStrike" kern="1200" dirty="0">
                <a:solidFill>
                  <a:schemeClr val="tx1"/>
                </a:solidFill>
                <a:effectLst/>
                <a:latin typeface="+mn-lt"/>
                <a:ea typeface="+mn-ea"/>
                <a:cs typeface="+mn-cs"/>
              </a:rPr>
              <a:t>Internal and/or external impact evaluation required</a:t>
            </a:r>
          </a:p>
          <a:p>
            <a:pPr rtl="0" eaLnBrk="1" fontAlgn="auto" latinLnBrk="0" hangingPunct="1"/>
            <a:r>
              <a:rPr lang="en-US" sz="1200" b="0" i="0" u="none" strike="noStrike" kern="1200" dirty="0">
                <a:solidFill>
                  <a:schemeClr val="tx1"/>
                </a:solidFill>
                <a:effectLst/>
                <a:latin typeface="+mn-lt"/>
                <a:ea typeface="+mn-ea"/>
                <a:cs typeface="+mn-cs"/>
              </a:rPr>
              <a:t>Organizational commitment and plan for sustainability</a:t>
            </a:r>
          </a:p>
          <a:p>
            <a:pPr rtl="0" eaLnBrk="1" fontAlgn="t" latinLnBrk="0" hangingPunct="1"/>
            <a:r>
              <a:rPr lang="en-US" sz="1200" b="0" i="0" u="none" strike="noStrike" kern="1200" dirty="0">
                <a:solidFill>
                  <a:schemeClr val="tx1"/>
                </a:solidFill>
                <a:effectLst/>
                <a:latin typeface="+mn-lt"/>
                <a:ea typeface="+mn-ea"/>
                <a:cs typeface="+mn-cs"/>
              </a:rPr>
              <a:t>Management plan required</a:t>
            </a:r>
          </a:p>
          <a:p>
            <a:pPr rtl="0" eaLnBrk="1" fontAlgn="t" latinLnBrk="0" hangingPunct="1"/>
            <a:r>
              <a:rPr lang="en-US" sz="1200" b="0" i="0" u="none" strike="noStrike" kern="1200" dirty="0">
                <a:solidFill>
                  <a:schemeClr val="tx1"/>
                </a:solidFill>
                <a:effectLst/>
                <a:latin typeface="+mn-lt"/>
                <a:ea typeface="+mn-ea"/>
                <a:cs typeface="+mn-cs"/>
              </a:rPr>
              <a:t>Internal steering committee required</a:t>
            </a:r>
          </a:p>
          <a:p>
            <a:pPr rtl="0" eaLnBrk="1" fontAlgn="t" latinLnBrk="0" hangingPunct="1"/>
            <a:r>
              <a:rPr lang="en-US" sz="1200" b="0" i="0" u="none" strike="noStrike" kern="1200" dirty="0">
                <a:solidFill>
                  <a:schemeClr val="tx1"/>
                </a:solidFill>
                <a:effectLst/>
                <a:latin typeface="+mn-lt"/>
                <a:ea typeface="+mn-ea"/>
                <a:cs typeface="+mn-cs"/>
              </a:rPr>
              <a:t>External advisory committee optional</a:t>
            </a:r>
          </a:p>
          <a:p>
            <a:endParaRPr lang="en-US" dirty="0"/>
          </a:p>
        </p:txBody>
      </p:sp>
      <p:sp>
        <p:nvSpPr>
          <p:cNvPr id="4" name="Slide Number Placeholder 3"/>
          <p:cNvSpPr>
            <a:spLocks noGrp="1"/>
          </p:cNvSpPr>
          <p:nvPr>
            <p:ph type="sldNum" sz="quarter" idx="10"/>
          </p:nvPr>
        </p:nvSpPr>
        <p:spPr/>
        <p:txBody>
          <a:bodyPr/>
          <a:lstStyle/>
          <a:p>
            <a:fld id="{1637E3B3-BC11-4F1D-8068-1764DD693ECA}" type="slidenum">
              <a:rPr lang="en-US" smtClean="0"/>
              <a:t>6</a:t>
            </a:fld>
            <a:endParaRPr lang="en-US"/>
          </a:p>
        </p:txBody>
      </p:sp>
    </p:spTree>
    <p:extLst>
      <p:ext uri="{BB962C8B-B14F-4D97-AF65-F5344CB8AC3E}">
        <p14:creationId xmlns:p14="http://schemas.microsoft.com/office/powerpoint/2010/main" val="958071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37E3B3-BC11-4F1D-8068-1764DD693ECA}" type="slidenum">
              <a:rPr lang="en-US" smtClean="0"/>
              <a:t>7</a:t>
            </a:fld>
            <a:endParaRPr lang="en-US"/>
          </a:p>
        </p:txBody>
      </p:sp>
    </p:spTree>
    <p:extLst>
      <p:ext uri="{BB962C8B-B14F-4D97-AF65-F5344CB8AC3E}">
        <p14:creationId xmlns:p14="http://schemas.microsoft.com/office/powerpoint/2010/main" val="3839106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a:t>
            </a:r>
            <a:r>
              <a:rPr lang="en-US" sz="1200" b="1" i="1" u="none" strike="noStrike" kern="1200" baseline="0" dirty="0">
                <a:solidFill>
                  <a:schemeClr val="tx1"/>
                </a:solidFill>
                <a:latin typeface="+mn-lt"/>
                <a:ea typeface="+mn-ea"/>
                <a:cs typeface="+mn-cs"/>
              </a:rPr>
              <a:t>Adaptation </a:t>
            </a:r>
            <a:r>
              <a:rPr lang="en-US" sz="1200" b="0" i="0" u="none" strike="noStrike" kern="1200" baseline="0" dirty="0">
                <a:solidFill>
                  <a:schemeClr val="tx1"/>
                </a:solidFill>
                <a:latin typeface="+mn-lt"/>
                <a:ea typeface="+mn-ea"/>
                <a:cs typeface="+mn-cs"/>
              </a:rPr>
              <a:t>track supports the adaptation and implementation of evidence-based organizational</a:t>
            </a:r>
          </a:p>
          <a:p>
            <a:r>
              <a:rPr lang="en-US" sz="1200" b="0" i="0" u="none" strike="noStrike" kern="1200" baseline="0" dirty="0">
                <a:solidFill>
                  <a:schemeClr val="tx1"/>
                </a:solidFill>
                <a:latin typeface="+mn-lt"/>
                <a:ea typeface="+mn-ea"/>
                <a:cs typeface="+mn-cs"/>
              </a:rPr>
              <a:t>change strategies, ideally from among those developed and implemented by ADVANCE projects.</a:t>
            </a:r>
          </a:p>
          <a:p>
            <a:r>
              <a:rPr lang="en-US" sz="1200" b="1" i="1" u="none" strike="noStrike" kern="1200" baseline="0" dirty="0">
                <a:solidFill>
                  <a:schemeClr val="tx1"/>
                </a:solidFill>
                <a:latin typeface="+mn-lt"/>
                <a:ea typeface="+mn-ea"/>
                <a:cs typeface="+mn-cs"/>
              </a:rPr>
              <a:t>Adaptation </a:t>
            </a:r>
            <a:r>
              <a:rPr lang="en-US" sz="1200" b="0" i="0" u="none" strike="noStrike" kern="1200" baseline="0" dirty="0">
                <a:solidFill>
                  <a:schemeClr val="tx1"/>
                </a:solidFill>
                <a:latin typeface="+mn-lt"/>
                <a:ea typeface="+mn-ea"/>
                <a:cs typeface="+mn-cs"/>
              </a:rPr>
              <a:t>awards may support the adaptation and implementation of proven organizational change</a:t>
            </a:r>
          </a:p>
          <a:p>
            <a:r>
              <a:rPr lang="en-US" sz="1200" b="0" i="0" u="none" strike="noStrike" kern="1200" baseline="0" dirty="0">
                <a:solidFill>
                  <a:schemeClr val="tx1"/>
                </a:solidFill>
                <a:latin typeface="+mn-lt"/>
                <a:ea typeface="+mn-ea"/>
                <a:cs typeface="+mn-cs"/>
              </a:rPr>
              <a:t>strategies within a non-profit two-year or four-year academic institution that has not had an ADVANCE </a:t>
            </a:r>
            <a:r>
              <a:rPr lang="en-US" sz="1200" b="1" i="1" u="none" strike="noStrike" kern="1200" baseline="0" dirty="0">
                <a:solidFill>
                  <a:schemeClr val="tx1"/>
                </a:solidFill>
                <a:latin typeface="+mn-lt"/>
                <a:ea typeface="+mn-ea"/>
                <a:cs typeface="+mn-cs"/>
              </a:rPr>
              <a:t>IT</a:t>
            </a:r>
          </a:p>
          <a:p>
            <a:r>
              <a:rPr lang="en-US" sz="1200" b="0" i="0" u="none" strike="noStrike" kern="1200" baseline="0" dirty="0">
                <a:solidFill>
                  <a:schemeClr val="tx1"/>
                </a:solidFill>
                <a:latin typeface="+mn-lt"/>
                <a:ea typeface="+mn-ea"/>
                <a:cs typeface="+mn-cs"/>
              </a:rPr>
              <a:t>award. </a:t>
            </a:r>
            <a:r>
              <a:rPr lang="en-US" sz="1200" b="1" i="1" u="none" strike="noStrike" kern="1200" baseline="0" dirty="0">
                <a:solidFill>
                  <a:schemeClr val="tx1"/>
                </a:solidFill>
                <a:latin typeface="+mn-lt"/>
                <a:ea typeface="+mn-ea"/>
                <a:cs typeface="+mn-cs"/>
              </a:rPr>
              <a:t>Adaptation </a:t>
            </a:r>
            <a:r>
              <a:rPr lang="en-US" sz="1200" b="0" i="0" u="none" strike="noStrike" kern="1200" baseline="0" dirty="0">
                <a:solidFill>
                  <a:schemeClr val="tx1"/>
                </a:solidFill>
                <a:latin typeface="+mn-lt"/>
                <a:ea typeface="+mn-ea"/>
                <a:cs typeface="+mn-cs"/>
              </a:rPr>
              <a:t>awards may also be made to a STEM organization to implement systemic change</a:t>
            </a:r>
          </a:p>
          <a:p>
            <a:r>
              <a:rPr lang="en-US" sz="1200" b="0" i="0" u="none" strike="noStrike" kern="1200" baseline="0" dirty="0">
                <a:solidFill>
                  <a:schemeClr val="tx1"/>
                </a:solidFill>
                <a:latin typeface="+mn-lt"/>
                <a:ea typeface="+mn-ea"/>
                <a:cs typeface="+mn-cs"/>
              </a:rPr>
              <a:t>strategies focused across all STEM disciplines, several STEM disciplines, or within one STEM discipline.</a:t>
            </a:r>
            <a:endParaRPr lang="en-US" dirty="0"/>
          </a:p>
        </p:txBody>
      </p:sp>
      <p:sp>
        <p:nvSpPr>
          <p:cNvPr id="4" name="Slide Number Placeholder 3"/>
          <p:cNvSpPr>
            <a:spLocks noGrp="1"/>
          </p:cNvSpPr>
          <p:nvPr>
            <p:ph type="sldNum" sz="quarter" idx="10"/>
          </p:nvPr>
        </p:nvSpPr>
        <p:spPr/>
        <p:txBody>
          <a:bodyPr/>
          <a:lstStyle/>
          <a:p>
            <a:fld id="{1637E3B3-BC11-4F1D-8068-1764DD693ECA}" type="slidenum">
              <a:rPr lang="en-US" smtClean="0"/>
              <a:t>8</a:t>
            </a:fld>
            <a:endParaRPr lang="en-US"/>
          </a:p>
        </p:txBody>
      </p:sp>
    </p:spTree>
    <p:extLst>
      <p:ext uri="{BB962C8B-B14F-4D97-AF65-F5344CB8AC3E}">
        <p14:creationId xmlns:p14="http://schemas.microsoft.com/office/powerpoint/2010/main" val="1538194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a:t>
            </a:r>
            <a:r>
              <a:rPr lang="en-US" sz="1200" b="1" i="1" u="none" strike="noStrike" kern="1200" baseline="0" dirty="0">
                <a:solidFill>
                  <a:schemeClr val="tx1"/>
                </a:solidFill>
                <a:latin typeface="+mn-lt"/>
                <a:ea typeface="+mn-ea"/>
                <a:cs typeface="+mn-cs"/>
              </a:rPr>
              <a:t>Adaptation </a:t>
            </a:r>
            <a:r>
              <a:rPr lang="en-US" sz="1200" b="0" i="0" u="none" strike="noStrike" kern="1200" baseline="0" dirty="0">
                <a:solidFill>
                  <a:schemeClr val="tx1"/>
                </a:solidFill>
                <a:latin typeface="+mn-lt"/>
                <a:ea typeface="+mn-ea"/>
                <a:cs typeface="+mn-cs"/>
              </a:rPr>
              <a:t>track supports the adaptation and implementation of evidence-based organizational</a:t>
            </a:r>
          </a:p>
          <a:p>
            <a:r>
              <a:rPr lang="en-US" sz="1200" b="0" i="0" u="none" strike="noStrike" kern="1200" baseline="0" dirty="0">
                <a:solidFill>
                  <a:schemeClr val="tx1"/>
                </a:solidFill>
                <a:latin typeface="+mn-lt"/>
                <a:ea typeface="+mn-ea"/>
                <a:cs typeface="+mn-cs"/>
              </a:rPr>
              <a:t>change strategies, ideally from among those developed and implemented by ADVANCE projects.</a:t>
            </a:r>
          </a:p>
          <a:p>
            <a:r>
              <a:rPr lang="en-US" sz="1200" b="1" i="1" u="none" strike="noStrike" kern="1200" baseline="0" dirty="0">
                <a:solidFill>
                  <a:schemeClr val="tx1"/>
                </a:solidFill>
                <a:latin typeface="+mn-lt"/>
                <a:ea typeface="+mn-ea"/>
                <a:cs typeface="+mn-cs"/>
              </a:rPr>
              <a:t>Adaptation </a:t>
            </a:r>
            <a:r>
              <a:rPr lang="en-US" sz="1200" b="0" i="0" u="none" strike="noStrike" kern="1200" baseline="0" dirty="0">
                <a:solidFill>
                  <a:schemeClr val="tx1"/>
                </a:solidFill>
                <a:latin typeface="+mn-lt"/>
                <a:ea typeface="+mn-ea"/>
                <a:cs typeface="+mn-cs"/>
              </a:rPr>
              <a:t>awards may support the adaptation and implementation of proven organizational change</a:t>
            </a:r>
          </a:p>
          <a:p>
            <a:r>
              <a:rPr lang="en-US" sz="1200" b="0" i="0" u="none" strike="noStrike" kern="1200" baseline="0" dirty="0">
                <a:solidFill>
                  <a:schemeClr val="tx1"/>
                </a:solidFill>
                <a:latin typeface="+mn-lt"/>
                <a:ea typeface="+mn-ea"/>
                <a:cs typeface="+mn-cs"/>
              </a:rPr>
              <a:t>strategies within a non-profit two-year or four-year academic institution that has not had an ADVANCE </a:t>
            </a:r>
            <a:r>
              <a:rPr lang="en-US" sz="1200" b="1" i="1" u="none" strike="noStrike" kern="1200" baseline="0" dirty="0">
                <a:solidFill>
                  <a:schemeClr val="tx1"/>
                </a:solidFill>
                <a:latin typeface="+mn-lt"/>
                <a:ea typeface="+mn-ea"/>
                <a:cs typeface="+mn-cs"/>
              </a:rPr>
              <a:t>IT</a:t>
            </a:r>
          </a:p>
          <a:p>
            <a:r>
              <a:rPr lang="en-US" sz="1200" b="0" i="0" u="none" strike="noStrike" kern="1200" baseline="0" dirty="0">
                <a:solidFill>
                  <a:schemeClr val="tx1"/>
                </a:solidFill>
                <a:latin typeface="+mn-lt"/>
                <a:ea typeface="+mn-ea"/>
                <a:cs typeface="+mn-cs"/>
              </a:rPr>
              <a:t>award. </a:t>
            </a:r>
            <a:r>
              <a:rPr lang="en-US" sz="1200" b="1" i="1" u="none" strike="noStrike" kern="1200" baseline="0" dirty="0">
                <a:solidFill>
                  <a:schemeClr val="tx1"/>
                </a:solidFill>
                <a:latin typeface="+mn-lt"/>
                <a:ea typeface="+mn-ea"/>
                <a:cs typeface="+mn-cs"/>
              </a:rPr>
              <a:t>Adaptation </a:t>
            </a:r>
            <a:r>
              <a:rPr lang="en-US" sz="1200" b="0" i="0" u="none" strike="noStrike" kern="1200" baseline="0" dirty="0">
                <a:solidFill>
                  <a:schemeClr val="tx1"/>
                </a:solidFill>
                <a:latin typeface="+mn-lt"/>
                <a:ea typeface="+mn-ea"/>
                <a:cs typeface="+mn-cs"/>
              </a:rPr>
              <a:t>awards may also be made to a STEM organization to implement systemic change</a:t>
            </a:r>
          </a:p>
          <a:p>
            <a:r>
              <a:rPr lang="en-US" sz="1200" b="0" i="0" u="none" strike="noStrike" kern="1200" baseline="0" dirty="0">
                <a:solidFill>
                  <a:schemeClr val="tx1"/>
                </a:solidFill>
                <a:latin typeface="+mn-lt"/>
                <a:ea typeface="+mn-ea"/>
                <a:cs typeface="+mn-cs"/>
              </a:rPr>
              <a:t>strategies focused across all STEM disciplines, several STEM disciplines, or within one STEM discipline.</a:t>
            </a:r>
            <a:endParaRPr lang="en-US" dirty="0"/>
          </a:p>
        </p:txBody>
      </p:sp>
      <p:sp>
        <p:nvSpPr>
          <p:cNvPr id="4" name="Slide Number Placeholder 3"/>
          <p:cNvSpPr>
            <a:spLocks noGrp="1"/>
          </p:cNvSpPr>
          <p:nvPr>
            <p:ph type="sldNum" sz="quarter" idx="10"/>
          </p:nvPr>
        </p:nvSpPr>
        <p:spPr/>
        <p:txBody>
          <a:bodyPr/>
          <a:lstStyle/>
          <a:p>
            <a:fld id="{1637E3B3-BC11-4F1D-8068-1764DD693ECA}" type="slidenum">
              <a:rPr lang="en-US" smtClean="0"/>
              <a:t>10</a:t>
            </a:fld>
            <a:endParaRPr lang="en-US"/>
          </a:p>
        </p:txBody>
      </p:sp>
    </p:spTree>
    <p:extLst>
      <p:ext uri="{BB962C8B-B14F-4D97-AF65-F5344CB8AC3E}">
        <p14:creationId xmlns:p14="http://schemas.microsoft.com/office/powerpoint/2010/main" val="581452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55564FB8-D228-4277-93B7-FED66B795937}" type="datetimeFigureOut">
              <a:rPr lang="en-US" smtClean="0"/>
              <a:pPr/>
              <a:t>04/20/2017</a:t>
            </a:fld>
            <a:endParaRPr lang="en-US"/>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en-US">
              <a:solidFill>
                <a:srgbClr val="EBDDC3"/>
              </a:solidFill>
            </a:endParaRPr>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AF3414FB-26D9-4122-9A86-72839C12A1EB}" type="slidenum">
              <a:rPr lang="en-US" smtClean="0">
                <a:solidFill>
                  <a:srgbClr val="EBDDC3"/>
                </a:solidFill>
              </a:rPr>
              <a:pPr/>
              <a:t>‹#›</a:t>
            </a:fld>
            <a:endParaRPr lang="en-US">
              <a:solidFill>
                <a:srgbClr val="EBDDC3"/>
              </a:solidFill>
            </a:endParaRPr>
          </a:p>
        </p:txBody>
      </p:sp>
    </p:spTree>
    <p:extLst>
      <p:ext uri="{BB962C8B-B14F-4D97-AF65-F5344CB8AC3E}">
        <p14:creationId xmlns:p14="http://schemas.microsoft.com/office/powerpoint/2010/main" val="85080746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5564FB8-D228-4277-93B7-FED66B795937}" type="datetimeFigureOut">
              <a:rPr lang="en-US" smtClean="0">
                <a:solidFill>
                  <a:srgbClr val="775F55"/>
                </a:solidFill>
              </a:rPr>
              <a:pPr/>
              <a:t>04/20/2017</a:t>
            </a:fld>
            <a:endParaRPr lang="en-US">
              <a:solidFill>
                <a:srgbClr val="775F55"/>
              </a:solidFill>
            </a:endParaRPr>
          </a:p>
        </p:txBody>
      </p:sp>
      <p:sp>
        <p:nvSpPr>
          <p:cNvPr id="5" name="Footer Placeholder 4"/>
          <p:cNvSpPr>
            <a:spLocks noGrp="1"/>
          </p:cNvSpPr>
          <p:nvPr>
            <p:ph type="ftr" sz="quarter" idx="11"/>
          </p:nvPr>
        </p:nvSpPr>
        <p:spPr/>
        <p:txBody>
          <a:bodyPr/>
          <a:lstStyle/>
          <a:p>
            <a:endParaRPr lang="en-US">
              <a:solidFill>
                <a:srgbClr val="775F55"/>
              </a:solidFill>
            </a:endParaRPr>
          </a:p>
        </p:txBody>
      </p:sp>
      <p:sp>
        <p:nvSpPr>
          <p:cNvPr id="6" name="Slide Number Placeholder 5"/>
          <p:cNvSpPr>
            <a:spLocks noGrp="1"/>
          </p:cNvSpPr>
          <p:nvPr>
            <p:ph type="sldNum" sz="quarter" idx="12"/>
          </p:nvPr>
        </p:nvSpPr>
        <p:spPr/>
        <p:txBody>
          <a:bodyPr/>
          <a:lstStyle/>
          <a:p>
            <a:fld id="{AF3414FB-26D9-4122-9A86-72839C12A1EB}" type="slidenum">
              <a:rPr lang="en-US" smtClean="0"/>
              <a:pPr/>
              <a:t>‹#›</a:t>
            </a:fld>
            <a:endParaRPr lang="en-US"/>
          </a:p>
        </p:txBody>
      </p:sp>
    </p:spTree>
    <p:extLst>
      <p:ext uri="{BB962C8B-B14F-4D97-AF65-F5344CB8AC3E}">
        <p14:creationId xmlns:p14="http://schemas.microsoft.com/office/powerpoint/2010/main" val="3757836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1"/>
            <a:ext cx="27432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609600"/>
            <a:ext cx="74168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8737600" y="6248403"/>
            <a:ext cx="2946400" cy="365125"/>
          </a:xfrm>
        </p:spPr>
        <p:txBody>
          <a:bodyPr/>
          <a:lstStyle/>
          <a:p>
            <a:fld id="{55564FB8-D228-4277-93B7-FED66B795937}" type="datetimeFigureOut">
              <a:rPr lang="en-US" smtClean="0">
                <a:solidFill>
                  <a:srgbClr val="775F55"/>
                </a:solidFill>
              </a:rPr>
              <a:pPr/>
              <a:t>04/20/2017</a:t>
            </a:fld>
            <a:endParaRPr lang="en-US">
              <a:solidFill>
                <a:srgbClr val="775F55"/>
              </a:solidFill>
            </a:endParaRPr>
          </a:p>
        </p:txBody>
      </p:sp>
      <p:sp>
        <p:nvSpPr>
          <p:cNvPr id="5" name="Footer Placeholder 4"/>
          <p:cNvSpPr>
            <a:spLocks noGrp="1"/>
          </p:cNvSpPr>
          <p:nvPr>
            <p:ph type="ftr" sz="quarter" idx="11"/>
          </p:nvPr>
        </p:nvSpPr>
        <p:spPr>
          <a:xfrm>
            <a:off x="609602" y="6248208"/>
            <a:ext cx="7431311" cy="365125"/>
          </a:xfrm>
        </p:spPr>
        <p:txBody>
          <a:bodyPr/>
          <a:lstStyle/>
          <a:p>
            <a:endParaRPr lang="en-US">
              <a:solidFill>
                <a:srgbClr val="775F55"/>
              </a:solidFill>
            </a:endParaRPr>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Slide Number Placeholder 5"/>
          <p:cNvSpPr>
            <a:spLocks noGrp="1"/>
          </p:cNvSpPr>
          <p:nvPr>
            <p:ph type="sldNum" sz="quarter" idx="12"/>
          </p:nvPr>
        </p:nvSpPr>
        <p:spPr>
          <a:xfrm rot="5400000">
            <a:off x="8075084" y="103716"/>
            <a:ext cx="533400" cy="325968"/>
          </a:xfrm>
        </p:spPr>
        <p:txBody>
          <a:bodyPr/>
          <a:lstStyle/>
          <a:p>
            <a:fld id="{AF3414FB-26D9-4122-9A86-72839C12A1EB}" type="slidenum">
              <a:rPr lang="en-US" smtClean="0"/>
              <a:pPr/>
              <a:t>‹#›</a:t>
            </a:fld>
            <a:endParaRPr lang="en-US"/>
          </a:p>
        </p:txBody>
      </p:sp>
    </p:spTree>
    <p:extLst>
      <p:ext uri="{BB962C8B-B14F-4D97-AF65-F5344CB8AC3E}">
        <p14:creationId xmlns:p14="http://schemas.microsoft.com/office/powerpoint/2010/main" val="2898904891"/>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55564FB8-D228-4277-93B7-FED66B795937}" type="datetimeFigureOut">
              <a:rPr lang="en-US" smtClean="0">
                <a:solidFill>
                  <a:srgbClr val="775F55"/>
                </a:solidFill>
              </a:rPr>
              <a:pPr/>
              <a:t>04/20/2017</a:t>
            </a:fld>
            <a:endParaRPr lang="en-US">
              <a:solidFill>
                <a:srgbClr val="775F55"/>
              </a:solidFill>
            </a:endParaRPr>
          </a:p>
        </p:txBody>
      </p:sp>
      <p:sp>
        <p:nvSpPr>
          <p:cNvPr id="5" name="Footer Placeholder 4"/>
          <p:cNvSpPr>
            <a:spLocks noGrp="1"/>
          </p:cNvSpPr>
          <p:nvPr>
            <p:ph type="ftr" sz="quarter" idx="11"/>
          </p:nvPr>
        </p:nvSpPr>
        <p:spPr/>
        <p:txBody>
          <a:bodyPr/>
          <a:lstStyle/>
          <a:p>
            <a:endParaRPr lang="en-US">
              <a:solidFill>
                <a:srgbClr val="775F55"/>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F3414FB-26D9-4122-9A86-72839C12A1EB}" type="slidenum">
              <a:rPr lang="en-US" smtClean="0"/>
              <a:pPr/>
              <a:t>‹#›</a:t>
            </a:fld>
            <a:endParaRPr lang="en-US"/>
          </a:p>
        </p:txBody>
      </p:sp>
      <p:sp>
        <p:nvSpPr>
          <p:cNvPr id="8" name="Content Placeholder 7"/>
          <p:cNvSpPr>
            <a:spLocks noGrp="1"/>
          </p:cNvSpPr>
          <p:nvPr>
            <p:ph sz="quarter" idx="1"/>
          </p:nvPr>
        </p:nvSpPr>
        <p:spPr>
          <a:xfrm>
            <a:off x="816864" y="1600200"/>
            <a:ext cx="108712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453152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55564FB8-D228-4277-93B7-FED66B795937}" type="datetimeFigureOut">
              <a:rPr lang="en-US" smtClean="0">
                <a:solidFill>
                  <a:srgbClr val="775F55"/>
                </a:solidFill>
              </a:rPr>
              <a:pPr/>
              <a:t>04/20/2017</a:t>
            </a:fld>
            <a:endParaRPr lang="en-US">
              <a:solidFill>
                <a:srgbClr val="775F55"/>
              </a:solidFill>
            </a:endParaRPr>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AF3414FB-26D9-4122-9A86-72839C12A1EB}" type="slidenum">
              <a:rPr lang="en-US" smtClean="0"/>
              <a:pPr/>
              <a:t>‹#›</a:t>
            </a:fld>
            <a:endParaRPr lang="en-US"/>
          </a:p>
        </p:txBody>
      </p:sp>
      <p:sp>
        <p:nvSpPr>
          <p:cNvPr id="14" name="Footer Placeholder 13"/>
          <p:cNvSpPr>
            <a:spLocks noGrp="1"/>
          </p:cNvSpPr>
          <p:nvPr>
            <p:ph type="ftr" sz="quarter" idx="12"/>
          </p:nvPr>
        </p:nvSpPr>
        <p:spPr/>
        <p:txBody>
          <a:bodyPr/>
          <a:lstStyle/>
          <a:p>
            <a:endParaRPr lang="en-US">
              <a:solidFill>
                <a:srgbClr val="775F55"/>
              </a:solidFill>
            </a:endParaRPr>
          </a:p>
        </p:txBody>
      </p:sp>
    </p:spTree>
    <p:extLst>
      <p:ext uri="{BB962C8B-B14F-4D97-AF65-F5344CB8AC3E}">
        <p14:creationId xmlns:p14="http://schemas.microsoft.com/office/powerpoint/2010/main" val="32883733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812800"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459868"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55564FB8-D228-4277-93B7-FED66B795937}" type="datetimeFigureOut">
              <a:rPr lang="en-US" smtClean="0">
                <a:solidFill>
                  <a:srgbClr val="775F55"/>
                </a:solidFill>
              </a:rPr>
              <a:pPr/>
              <a:t>04/20/2017</a:t>
            </a:fld>
            <a:endParaRPr lang="en-US">
              <a:solidFill>
                <a:srgbClr val="775F55"/>
              </a:solidFill>
            </a:endParaRPr>
          </a:p>
        </p:txBody>
      </p:sp>
      <p:sp>
        <p:nvSpPr>
          <p:cNvPr id="10" name="Slide Number Placeholder 9"/>
          <p:cNvSpPr>
            <a:spLocks noGrp="1"/>
          </p:cNvSpPr>
          <p:nvPr>
            <p:ph type="sldNum" sz="quarter" idx="16"/>
          </p:nvPr>
        </p:nvSpPr>
        <p:spPr/>
        <p:txBody>
          <a:bodyPr rtlCol="0"/>
          <a:lstStyle/>
          <a:p>
            <a:fld id="{AF3414FB-26D9-4122-9A86-72839C12A1EB}"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solidFill>
                <a:srgbClr val="775F55"/>
              </a:solidFill>
            </a:endParaRPr>
          </a:p>
        </p:txBody>
      </p:sp>
    </p:spTree>
    <p:extLst>
      <p:ext uri="{BB962C8B-B14F-4D97-AF65-F5344CB8AC3E}">
        <p14:creationId xmlns:p14="http://schemas.microsoft.com/office/powerpoint/2010/main" val="3748236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55564FB8-D228-4277-93B7-FED66B795937}" type="datetimeFigureOut">
              <a:rPr lang="en-US" smtClean="0">
                <a:solidFill>
                  <a:srgbClr val="775F55"/>
                </a:solidFill>
              </a:rPr>
              <a:pPr/>
              <a:t>04/20/2017</a:t>
            </a:fld>
            <a:endParaRPr lang="en-US">
              <a:solidFill>
                <a:srgbClr val="775F55"/>
              </a:solidFill>
            </a:endParaRPr>
          </a:p>
        </p:txBody>
      </p:sp>
      <p:sp>
        <p:nvSpPr>
          <p:cNvPr id="12" name="Slide Number Placeholder 11"/>
          <p:cNvSpPr>
            <a:spLocks noGrp="1"/>
          </p:cNvSpPr>
          <p:nvPr>
            <p:ph type="sldNum" sz="quarter" idx="16"/>
          </p:nvPr>
        </p:nvSpPr>
        <p:spPr/>
        <p:txBody>
          <a:bodyPr rtlCol="0"/>
          <a:lstStyle/>
          <a:p>
            <a:fld id="{AF3414FB-26D9-4122-9A86-72839C12A1EB}"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solidFill>
                <a:srgbClr val="775F55"/>
              </a:solidFill>
            </a:endParaRPr>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3865365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55564FB8-D228-4277-93B7-FED66B795937}" type="datetimeFigureOut">
              <a:rPr lang="en-US" smtClean="0">
                <a:solidFill>
                  <a:srgbClr val="775F55"/>
                </a:solidFill>
              </a:rPr>
              <a:pPr/>
              <a:t>04/20/2017</a:t>
            </a:fld>
            <a:endParaRPr lang="en-US">
              <a:solidFill>
                <a:srgbClr val="775F55"/>
              </a:solidFill>
            </a:endParaRPr>
          </a:p>
        </p:txBody>
      </p:sp>
      <p:sp>
        <p:nvSpPr>
          <p:cNvPr id="4" name="Footer Placeholder 3"/>
          <p:cNvSpPr>
            <a:spLocks noGrp="1"/>
          </p:cNvSpPr>
          <p:nvPr>
            <p:ph type="ftr" sz="quarter" idx="11"/>
          </p:nvPr>
        </p:nvSpPr>
        <p:spPr/>
        <p:txBody>
          <a:bodyPr/>
          <a:lstStyle/>
          <a:p>
            <a:endParaRPr lang="en-US">
              <a:solidFill>
                <a:srgbClr val="775F55"/>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AF3414FB-26D9-4122-9A86-72839C12A1EB}" type="slidenum">
              <a:rPr lang="en-US" smtClean="0"/>
              <a:pPr/>
              <a:t>‹#›</a:t>
            </a:fld>
            <a:endParaRPr lang="en-US"/>
          </a:p>
        </p:txBody>
      </p:sp>
    </p:spTree>
    <p:extLst>
      <p:ext uri="{BB962C8B-B14F-4D97-AF65-F5344CB8AC3E}">
        <p14:creationId xmlns:p14="http://schemas.microsoft.com/office/powerpoint/2010/main" val="1468630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564FB8-D228-4277-93B7-FED66B795937}" type="datetimeFigureOut">
              <a:rPr lang="en-US" smtClean="0">
                <a:solidFill>
                  <a:srgbClr val="775F55"/>
                </a:solidFill>
              </a:rPr>
              <a:pPr/>
              <a:t>04/20/2017</a:t>
            </a:fld>
            <a:endParaRPr lang="en-US">
              <a:solidFill>
                <a:srgbClr val="775F55"/>
              </a:solidFill>
            </a:endParaRPr>
          </a:p>
        </p:txBody>
      </p:sp>
      <p:sp>
        <p:nvSpPr>
          <p:cNvPr id="3" name="Footer Placeholder 2"/>
          <p:cNvSpPr>
            <a:spLocks noGrp="1"/>
          </p:cNvSpPr>
          <p:nvPr>
            <p:ph type="ftr" sz="quarter" idx="11"/>
          </p:nvPr>
        </p:nvSpPr>
        <p:spPr/>
        <p:txBody>
          <a:bodyPr/>
          <a:lstStyle/>
          <a:p>
            <a:endParaRPr lang="en-US">
              <a:solidFill>
                <a:srgbClr val="775F55"/>
              </a:solidFill>
            </a:endParaRPr>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AF3414FB-26D9-4122-9A86-72839C12A1EB}" type="slidenum">
              <a:rPr lang="en-US" smtClean="0">
                <a:solidFill>
                  <a:srgbClr val="775F55"/>
                </a:solidFill>
              </a:rPr>
              <a:pPr/>
              <a:t>‹#›</a:t>
            </a:fld>
            <a:endParaRPr lang="en-US">
              <a:solidFill>
                <a:srgbClr val="775F55"/>
              </a:solidFill>
            </a:endParaRPr>
          </a:p>
        </p:txBody>
      </p:sp>
    </p:spTree>
    <p:extLst>
      <p:ext uri="{BB962C8B-B14F-4D97-AF65-F5344CB8AC3E}">
        <p14:creationId xmlns:p14="http://schemas.microsoft.com/office/powerpoint/2010/main" val="3566991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55564FB8-D228-4277-93B7-FED66B795937}" type="datetimeFigureOut">
              <a:rPr lang="en-US" smtClean="0">
                <a:solidFill>
                  <a:srgbClr val="775F55"/>
                </a:solidFill>
              </a:rPr>
              <a:pPr/>
              <a:t>04/20/2017</a:t>
            </a:fld>
            <a:endParaRPr lang="en-US">
              <a:solidFill>
                <a:srgbClr val="775F55"/>
              </a:solidFill>
            </a:endParaRPr>
          </a:p>
        </p:txBody>
      </p:sp>
      <p:sp>
        <p:nvSpPr>
          <p:cNvPr id="6" name="Footer Placeholder 5"/>
          <p:cNvSpPr>
            <a:spLocks noGrp="1"/>
          </p:cNvSpPr>
          <p:nvPr>
            <p:ph type="ftr" sz="quarter" idx="11"/>
          </p:nvPr>
        </p:nvSpPr>
        <p:spPr/>
        <p:txBody>
          <a:bodyPr/>
          <a:lstStyle/>
          <a:p>
            <a:endParaRPr lang="en-US">
              <a:solidFill>
                <a:srgbClr val="775F55"/>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AF3414FB-26D9-4122-9A86-72839C12A1EB}" type="slidenum">
              <a:rPr lang="en-US" smtClean="0"/>
              <a:pPr/>
              <a:t>‹#›</a:t>
            </a:fld>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3149600" y="1752600"/>
            <a:ext cx="85344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009384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Date Placeholder 11"/>
          <p:cNvSpPr>
            <a:spLocks noGrp="1"/>
          </p:cNvSpPr>
          <p:nvPr>
            <p:ph type="dt" sz="half" idx="10"/>
          </p:nvPr>
        </p:nvSpPr>
        <p:spPr>
          <a:xfrm>
            <a:off x="8331200" y="6248401"/>
            <a:ext cx="3556000" cy="365125"/>
          </a:xfrm>
        </p:spPr>
        <p:txBody>
          <a:bodyPr rtlCol="0"/>
          <a:lstStyle/>
          <a:p>
            <a:fld id="{55564FB8-D228-4277-93B7-FED66B795937}" type="datetimeFigureOut">
              <a:rPr lang="en-US" smtClean="0">
                <a:solidFill>
                  <a:srgbClr val="775F55"/>
                </a:solidFill>
              </a:rPr>
              <a:pPr/>
              <a:t>04/20/2017</a:t>
            </a:fld>
            <a:endParaRPr lang="en-US">
              <a:solidFill>
                <a:srgbClr val="775F55"/>
              </a:solidFill>
            </a:endParaRPr>
          </a:p>
        </p:txBody>
      </p:sp>
      <p:sp>
        <p:nvSpPr>
          <p:cNvPr id="13" name="Slide Number Placeholder 12"/>
          <p:cNvSpPr>
            <a:spLocks noGrp="1"/>
          </p:cNvSpPr>
          <p:nvPr>
            <p:ph type="sldNum" sz="quarter" idx="11"/>
          </p:nvPr>
        </p:nvSpPr>
        <p:spPr>
          <a:xfrm>
            <a:off x="0" y="4667249"/>
            <a:ext cx="1930400" cy="663578"/>
          </a:xfrm>
        </p:spPr>
        <p:txBody>
          <a:bodyPr rtlCol="0"/>
          <a:lstStyle>
            <a:lvl1pPr>
              <a:defRPr sz="2800"/>
            </a:lvl1pPr>
          </a:lstStyle>
          <a:p>
            <a:fld id="{AF3414FB-26D9-4122-9A86-72839C12A1EB}" type="slidenum">
              <a:rPr lang="en-US" smtClean="0"/>
              <a:pPr/>
              <a:t>‹#›</a:t>
            </a:fld>
            <a:endParaRPr lang="en-US"/>
          </a:p>
        </p:txBody>
      </p:sp>
      <p:sp>
        <p:nvSpPr>
          <p:cNvPr id="14" name="Footer Placeholder 13"/>
          <p:cNvSpPr>
            <a:spLocks noGrp="1"/>
          </p:cNvSpPr>
          <p:nvPr>
            <p:ph type="ftr" sz="quarter" idx="12"/>
          </p:nvPr>
        </p:nvSpPr>
        <p:spPr>
          <a:xfrm>
            <a:off x="2133600" y="6248207"/>
            <a:ext cx="6096000" cy="365125"/>
          </a:xfrm>
        </p:spPr>
        <p:txBody>
          <a:bodyPr rtlCol="0"/>
          <a:lstStyle/>
          <a:p>
            <a:endParaRPr lang="en-US">
              <a:solidFill>
                <a:srgbClr val="775F55"/>
              </a:solidFill>
            </a:endParaRPr>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extLst>
      <p:ext uri="{BB962C8B-B14F-4D97-AF65-F5344CB8AC3E}">
        <p14:creationId xmlns:p14="http://schemas.microsoft.com/office/powerpoint/2010/main" val="3717927372"/>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55564FB8-D228-4277-93B7-FED66B795937}" type="datetimeFigureOut">
              <a:rPr lang="en-US" smtClean="0">
                <a:solidFill>
                  <a:srgbClr val="775F55"/>
                </a:solidFill>
              </a:rPr>
              <a:pPr/>
              <a:t>04/20/2017</a:t>
            </a:fld>
            <a:endParaRPr lang="en-US">
              <a:solidFill>
                <a:srgbClr val="775F55"/>
              </a:solidFill>
            </a:endParaRPr>
          </a:p>
        </p:txBody>
      </p:sp>
      <p:sp>
        <p:nvSpPr>
          <p:cNvPr id="3" name="Footer Placeholder 2"/>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a:solidFill>
                <a:srgbClr val="775F55"/>
              </a:solidFill>
            </a:endParaRPr>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AF3414FB-26D9-4122-9A86-72839C12A1EB}" type="slidenum">
              <a:rPr lang="en-US" smtClean="0"/>
              <a:pPr/>
              <a:t>‹#›</a:t>
            </a:fld>
            <a:endParaRPr lang="en-US"/>
          </a:p>
        </p:txBody>
      </p:sp>
    </p:spTree>
    <p:extLst>
      <p:ext uri="{BB962C8B-B14F-4D97-AF65-F5344CB8AC3E}">
        <p14:creationId xmlns:p14="http://schemas.microsoft.com/office/powerpoint/2010/main" val="32026156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3.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2.xml"/><Relationship Id="rId7" Type="http://schemas.openxmlformats.org/officeDocument/2006/relationships/diagramQuickStyle" Target="../diagrams/quickStyle5.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4.png"/><Relationship Id="rId4" Type="http://schemas.openxmlformats.org/officeDocument/2006/relationships/notesSlide" Target="../notesSlides/notesSlide11.xml"/><Relationship Id="rId9" Type="http://schemas.microsoft.com/office/2007/relationships/diagramDrawing" Target="../diagrams/drawing5.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2.xml"/><Relationship Id="rId7" Type="http://schemas.openxmlformats.org/officeDocument/2006/relationships/diagramQuickStyle" Target="../diagrams/quickStyle6.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4.png"/><Relationship Id="rId4" Type="http://schemas.openxmlformats.org/officeDocument/2006/relationships/notesSlide" Target="../notesSlides/notesSlide12.xml"/><Relationship Id="rId9" Type="http://schemas.microsoft.com/office/2007/relationships/diagramDrawing" Target="../diagrams/drawing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2.xml"/><Relationship Id="rId7" Type="http://schemas.openxmlformats.org/officeDocument/2006/relationships/diagramQuickStyle" Target="../diagrams/quickStyle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4.png"/><Relationship Id="rId4" Type="http://schemas.openxmlformats.org/officeDocument/2006/relationships/notesSlide" Target="../notesSlides/notesSlide13.xml"/><Relationship Id="rId9" Type="http://schemas.microsoft.com/office/2007/relationships/diagramDrawing" Target="../diagrams/drawing7.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2.xml"/><Relationship Id="rId7" Type="http://schemas.openxmlformats.org/officeDocument/2006/relationships/diagramQuickStyle" Target="../diagrams/quickStyle8.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diagramLayout" Target="../diagrams/layout8.xml"/><Relationship Id="rId5" Type="http://schemas.openxmlformats.org/officeDocument/2006/relationships/diagramData" Target="../diagrams/data8.xml"/><Relationship Id="rId10" Type="http://schemas.openxmlformats.org/officeDocument/2006/relationships/image" Target="../media/image4.png"/><Relationship Id="rId4" Type="http://schemas.openxmlformats.org/officeDocument/2006/relationships/notesSlide" Target="../notesSlides/notesSlide14.xml"/><Relationship Id="rId9" Type="http://schemas.microsoft.com/office/2007/relationships/diagramDrawing" Target="../diagrams/drawing8.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slideLayout" Target="../slideLayouts/slideLayout2.xml"/><Relationship Id="rId7" Type="http://schemas.openxmlformats.org/officeDocument/2006/relationships/diagramQuickStyle" Target="../diagrams/quickStyle9.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diagramLayout" Target="../diagrams/layout9.xml"/><Relationship Id="rId5" Type="http://schemas.openxmlformats.org/officeDocument/2006/relationships/diagramData" Target="../diagrams/data9.xml"/><Relationship Id="rId10" Type="http://schemas.openxmlformats.org/officeDocument/2006/relationships/image" Target="../media/image4.png"/><Relationship Id="rId4" Type="http://schemas.openxmlformats.org/officeDocument/2006/relationships/notesSlide" Target="../notesSlides/notesSlide15.xml"/><Relationship Id="rId9" Type="http://schemas.microsoft.com/office/2007/relationships/diagramDrawing" Target="../diagrams/drawing9.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slideLayout" Target="../slideLayouts/slideLayout2.xml"/><Relationship Id="rId7" Type="http://schemas.openxmlformats.org/officeDocument/2006/relationships/diagramQuickStyle" Target="../diagrams/quickStyle10.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diagramLayout" Target="../diagrams/layout10.xml"/><Relationship Id="rId5" Type="http://schemas.openxmlformats.org/officeDocument/2006/relationships/diagramData" Target="../diagrams/data10.xml"/><Relationship Id="rId10" Type="http://schemas.openxmlformats.org/officeDocument/2006/relationships/image" Target="../media/image4.png"/><Relationship Id="rId4" Type="http://schemas.openxmlformats.org/officeDocument/2006/relationships/notesSlide" Target="../notesSlides/notesSlide16.xml"/><Relationship Id="rId9" Type="http://schemas.microsoft.com/office/2007/relationships/diagramDrawing" Target="../diagrams/drawing1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0.m4a"/><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8" Type="http://schemas.openxmlformats.org/officeDocument/2006/relationships/hyperlink" Target="http://www.colorado.edu/eer/research/strategic.html" TargetMode="External"/><Relationship Id="rId13"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hyperlink" Target="http://www.hunter.cuny.edu/genderequity/" TargetMode="External"/><Relationship Id="rId12" Type="http://schemas.openxmlformats.org/officeDocument/2006/relationships/image" Target="../media/image18.jpeg"/><Relationship Id="rId17" Type="http://schemas.openxmlformats.org/officeDocument/2006/relationships/image" Target="../media/image4.png"/><Relationship Id="rId2" Type="http://schemas.microsoft.com/office/2007/relationships/media" Target="../media/media21.m4a"/><Relationship Id="rId16" Type="http://schemas.openxmlformats.org/officeDocument/2006/relationships/image" Target="../media/image22.gif"/><Relationship Id="rId1" Type="http://schemas.openxmlformats.org/officeDocument/2006/relationships/audio" Target="NULL" TargetMode="External"/><Relationship Id="rId6" Type="http://schemas.openxmlformats.org/officeDocument/2006/relationships/hyperlink" Target="http://wiseli.engr.wisc.edu/" TargetMode="External"/><Relationship Id="rId11" Type="http://schemas.openxmlformats.org/officeDocument/2006/relationships/image" Target="../media/image17.jpeg"/><Relationship Id="rId5" Type="http://schemas.openxmlformats.org/officeDocument/2006/relationships/hyperlink" Target="http://advance.umich.edu/" TargetMode="External"/><Relationship Id="rId15" Type="http://schemas.openxmlformats.org/officeDocument/2006/relationships/image" Target="../media/image21.jpeg"/><Relationship Id="rId10" Type="http://schemas.openxmlformats.org/officeDocument/2006/relationships/hyperlink" Target="http://advanceaimnetwork.org/" TargetMode="External"/><Relationship Id="rId4" Type="http://schemas.openxmlformats.org/officeDocument/2006/relationships/notesSlide" Target="../notesSlides/notesSlide19.xml"/><Relationship Id="rId9" Type="http://schemas.openxmlformats.org/officeDocument/2006/relationships/hyperlink" Target="http://www.portal.advance.vt.edu/" TargetMode="External"/><Relationship Id="rId1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4.png"/><Relationship Id="rId4" Type="http://schemas.openxmlformats.org/officeDocument/2006/relationships/notesSlide" Target="../notesSlides/notesSlide3.xml"/><Relationship Id="rId9" Type="http://schemas.microsoft.com/office/2007/relationships/diagramDrawing" Target="../diagrams/drawing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4.png"/><Relationship Id="rId4" Type="http://schemas.openxmlformats.org/officeDocument/2006/relationships/notesSlide" Target="../notesSlides/notesSlide5.xml"/><Relationship Id="rId9" Type="http://schemas.microsoft.com/office/2007/relationships/diagramDrawing" Target="../diagrams/drawing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4.png"/><Relationship Id="rId4" Type="http://schemas.openxmlformats.org/officeDocument/2006/relationships/notesSlide" Target="../notesSlides/notesSlide8.xml"/><Relationship Id="rId9" Type="http://schemas.microsoft.com/office/2007/relationships/diagramDrawing" Target="../diagrams/drawing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57609" y="-381147"/>
            <a:ext cx="7772400" cy="4191000"/>
          </a:xfrm>
        </p:spPr>
        <p:txBody>
          <a:bodyPr>
            <a:noAutofit/>
          </a:bodyPr>
          <a:lstStyle/>
          <a:p>
            <a:pPr algn="ctr"/>
            <a:r>
              <a:rPr lang="en-US" sz="4000" dirty="0"/>
              <a:t>National Science Foundation ADVANCE Program</a:t>
            </a:r>
            <a:br>
              <a:rPr lang="en-US" sz="4000" dirty="0"/>
            </a:br>
            <a:endParaRPr lang="en-US" sz="4000" dirty="0"/>
          </a:p>
        </p:txBody>
      </p:sp>
      <p:sp>
        <p:nvSpPr>
          <p:cNvPr id="3" name="Subtitle 2"/>
          <p:cNvSpPr>
            <a:spLocks noGrp="1"/>
          </p:cNvSpPr>
          <p:nvPr>
            <p:ph type="subTitle" idx="1"/>
          </p:nvPr>
        </p:nvSpPr>
        <p:spPr/>
        <p:txBody>
          <a:bodyPr/>
          <a:lstStyle/>
          <a:p>
            <a:r>
              <a:rPr lang="en-US" dirty="0"/>
              <a:t>ADVANCE@nsf.gov</a:t>
            </a:r>
          </a:p>
        </p:txBody>
      </p:sp>
      <p:pic>
        <p:nvPicPr>
          <p:cNvPr id="4"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56"/>
          <a:stretch/>
        </p:blipFill>
        <p:spPr bwMode="auto">
          <a:xfrm>
            <a:off x="0" y="0"/>
            <a:ext cx="3962400" cy="597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75588509"/>
      </p:ext>
    </p:extLst>
  </p:cSld>
  <p:clrMapOvr>
    <a:masterClrMapping/>
  </p:clrMapOvr>
  <mc:AlternateContent xmlns:mc="http://schemas.openxmlformats.org/markup-compatibility/2006" xmlns:p14="http://schemas.microsoft.com/office/powerpoint/2010/main">
    <mc:Choice Requires="p14">
      <p:transition spd="slow" p14:dur="2000" advTm="24611"/>
    </mc:Choice>
    <mc:Fallback xmlns="">
      <p:transition spd="slow" advTm="24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569" y="248878"/>
            <a:ext cx="10679746" cy="990600"/>
          </a:xfrm>
        </p:spPr>
        <p:txBody>
          <a:bodyPr>
            <a:noAutofit/>
          </a:bodyPr>
          <a:lstStyle/>
          <a:p>
            <a:pPr algn="ctr"/>
            <a:r>
              <a:rPr lang="en-US" sz="3600" b="1" dirty="0"/>
              <a:t>Does the ADVANCE</a:t>
            </a:r>
            <a:r>
              <a:rPr lang="en-US" sz="3600" b="1" i="1" dirty="0"/>
              <a:t> Adaptation </a:t>
            </a:r>
            <a:r>
              <a:rPr lang="en-US" sz="3600" b="1" dirty="0"/>
              <a:t>track</a:t>
            </a:r>
            <a:r>
              <a:rPr lang="en-US" sz="3600" b="1" i="1" dirty="0"/>
              <a:t> </a:t>
            </a:r>
            <a:r>
              <a:rPr lang="en-US" sz="3600" b="1" dirty="0"/>
              <a:t>fit your project?</a:t>
            </a:r>
            <a:endParaRPr lang="en-US" sz="3600" dirty="0"/>
          </a:p>
        </p:txBody>
      </p:sp>
      <p:sp>
        <p:nvSpPr>
          <p:cNvPr id="3" name="Content Placeholder 2"/>
          <p:cNvSpPr>
            <a:spLocks noGrp="1"/>
          </p:cNvSpPr>
          <p:nvPr>
            <p:ph sz="quarter" idx="1"/>
          </p:nvPr>
        </p:nvSpPr>
        <p:spPr>
          <a:xfrm>
            <a:off x="904569" y="2167847"/>
            <a:ext cx="10867017" cy="4690153"/>
          </a:xfrm>
        </p:spPr>
        <p:txBody>
          <a:bodyPr>
            <a:normAutofit/>
          </a:bodyPr>
          <a:lstStyle/>
          <a:p>
            <a:pPr marL="0" indent="0">
              <a:spcBef>
                <a:spcPts val="600"/>
              </a:spcBef>
              <a:buNone/>
            </a:pPr>
            <a:r>
              <a:rPr lang="en-US" sz="2400" b="1" dirty="0"/>
              <a:t>ADVANCE </a:t>
            </a:r>
            <a:r>
              <a:rPr lang="en-US" sz="2400" b="1" i="1" dirty="0"/>
              <a:t>Adaptation</a:t>
            </a:r>
            <a:r>
              <a:rPr lang="en-US" sz="2400" b="1" dirty="0"/>
              <a:t> Projects must focus on:</a:t>
            </a:r>
          </a:p>
          <a:p>
            <a:pPr>
              <a:spcBef>
                <a:spcPts val="600"/>
              </a:spcBef>
              <a:buFont typeface="Wingdings" panose="05000000000000000000" pitchFamily="2" charset="2"/>
              <a:buChar char="Ø"/>
            </a:pPr>
            <a:r>
              <a:rPr lang="en-US" sz="2400" dirty="0"/>
              <a:t>Gender equity in STEM academics</a:t>
            </a:r>
          </a:p>
          <a:p>
            <a:pPr lvl="1">
              <a:spcBef>
                <a:spcPts val="600"/>
              </a:spcBef>
              <a:buFont typeface="Wingdings" panose="05000000000000000000" pitchFamily="2" charset="2"/>
              <a:buChar char="Ø"/>
            </a:pPr>
            <a:r>
              <a:rPr lang="en-US" sz="2100" dirty="0"/>
              <a:t>It is not a broadening participation or pathway program</a:t>
            </a:r>
          </a:p>
          <a:p>
            <a:pPr>
              <a:spcBef>
                <a:spcPts val="600"/>
              </a:spcBef>
              <a:buFont typeface="Wingdings" panose="05000000000000000000" pitchFamily="2" charset="2"/>
              <a:buChar char="Ø"/>
            </a:pPr>
            <a:r>
              <a:rPr lang="en-US" sz="2400" dirty="0"/>
              <a:t>Organizational and systemic change strategies</a:t>
            </a:r>
          </a:p>
          <a:p>
            <a:pPr lvl="1">
              <a:spcBef>
                <a:spcPts val="600"/>
              </a:spcBef>
              <a:buFont typeface="Wingdings" panose="05000000000000000000" pitchFamily="2" charset="2"/>
              <a:buChar char="Ø"/>
            </a:pPr>
            <a:r>
              <a:rPr lang="en-US" sz="2100" dirty="0"/>
              <a:t>Not direct grants to individuals or support programs</a:t>
            </a:r>
          </a:p>
          <a:p>
            <a:pPr>
              <a:spcBef>
                <a:spcPts val="600"/>
              </a:spcBef>
              <a:buFont typeface="Wingdings" panose="05000000000000000000" pitchFamily="2" charset="2"/>
              <a:buChar char="Ø"/>
            </a:pPr>
            <a:r>
              <a:rPr lang="en-US" sz="2400" dirty="0"/>
              <a:t>Adapting evidence-based strategies to address gender inequities within STEM academics in new academic organizations or within one or more STEM disciplines.</a:t>
            </a:r>
          </a:p>
          <a:p>
            <a:pPr>
              <a:spcBef>
                <a:spcPts val="1200"/>
              </a:spcBef>
              <a:buFont typeface="Wingdings" panose="05000000000000000000" pitchFamily="2" charset="2"/>
              <a:buChar char="Ø"/>
            </a:pPr>
            <a:r>
              <a:rPr lang="en-US" sz="2400" dirty="0"/>
              <a:t>STEM disciplines supported by NSF </a:t>
            </a:r>
          </a:p>
          <a:p>
            <a:pPr lvl="1">
              <a:spcBef>
                <a:spcPts val="1200"/>
              </a:spcBef>
              <a:buFont typeface="Wingdings" panose="05000000000000000000" pitchFamily="2" charset="2"/>
              <a:buChar char="Ø"/>
            </a:pPr>
            <a:r>
              <a:rPr lang="en-US" sz="2100" dirty="0"/>
              <a:t>Not clinical science faculty or allied health</a:t>
            </a:r>
          </a:p>
          <a:p>
            <a:pPr>
              <a:spcBef>
                <a:spcPts val="1200"/>
              </a:spcBef>
              <a:buFont typeface="Wingdings" panose="05000000000000000000" pitchFamily="2" charset="2"/>
              <a:buChar char="Ø"/>
            </a:pPr>
            <a:endParaRPr lang="en-US" sz="2000" dirty="0"/>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6042" y="1872639"/>
            <a:ext cx="2468879" cy="1851658"/>
          </a:xfrm>
          <a:prstGeom prst="rect">
            <a:avLst/>
          </a:prstGeom>
          <a:ln w="41275">
            <a:solidFill>
              <a:schemeClr val="accent2"/>
            </a:solidFill>
          </a:ln>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1986" y="6028174"/>
            <a:ext cx="609600" cy="609600"/>
          </a:xfrm>
          <a:prstGeom prst="rect">
            <a:avLst/>
          </a:prstGeom>
        </p:spPr>
      </p:pic>
    </p:spTree>
    <p:extLst>
      <p:ext uri="{BB962C8B-B14F-4D97-AF65-F5344CB8AC3E}">
        <p14:creationId xmlns:p14="http://schemas.microsoft.com/office/powerpoint/2010/main" val="2509641564"/>
      </p:ext>
    </p:extLst>
  </p:cSld>
  <p:clrMapOvr>
    <a:masterClrMapping/>
  </p:clrMapOvr>
  <mc:AlternateContent xmlns:mc="http://schemas.openxmlformats.org/markup-compatibility/2006" xmlns:p14="http://schemas.microsoft.com/office/powerpoint/2010/main">
    <mc:Choice Requires="p14">
      <p:transition spd="slow" p14:dur="2000" advTm="6678"/>
    </mc:Choice>
    <mc:Fallback xmlns="">
      <p:transition spd="slow" advTm="6678"/>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85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dirty="0"/>
              <a:t>Adaptation</a:t>
            </a:r>
            <a:r>
              <a:rPr lang="en-US" dirty="0"/>
              <a:t> Proposal Development</a:t>
            </a:r>
          </a:p>
        </p:txBody>
      </p:sp>
      <p:sp>
        <p:nvSpPr>
          <p:cNvPr id="3" name="Content Placeholder 2"/>
          <p:cNvSpPr>
            <a:spLocks noGrp="1"/>
          </p:cNvSpPr>
          <p:nvPr>
            <p:ph sz="quarter" idx="1"/>
          </p:nvPr>
        </p:nvSpPr>
        <p:spPr>
          <a:xfrm>
            <a:off x="816864" y="1600199"/>
            <a:ext cx="10871200" cy="4884683"/>
          </a:xfrm>
        </p:spPr>
        <p:txBody>
          <a:bodyPr>
            <a:normAutofit fontScale="85000" lnSpcReduction="20000"/>
          </a:bodyPr>
          <a:lstStyle/>
          <a:p>
            <a:pPr marL="0" indent="0">
              <a:buNone/>
            </a:pPr>
            <a:r>
              <a:rPr lang="en-US" b="1" dirty="0"/>
              <a:t>Suggestions:</a:t>
            </a:r>
          </a:p>
          <a:p>
            <a:r>
              <a:rPr lang="en-US" dirty="0"/>
              <a:t>Involve appropriate organizational or issue stakeholders in proposal development</a:t>
            </a:r>
          </a:p>
          <a:p>
            <a:pPr lvl="1"/>
            <a:r>
              <a:rPr lang="en-US" dirty="0"/>
              <a:t>Institutional research, HRM, EEOC, Title IX office, faculty development offices, deans, chairs and STEM faculty for example</a:t>
            </a:r>
          </a:p>
          <a:p>
            <a:r>
              <a:rPr lang="en-US" dirty="0"/>
              <a:t>Collect institutional data including surveys and focus groups </a:t>
            </a:r>
          </a:p>
          <a:p>
            <a:r>
              <a:rPr lang="en-US" dirty="0"/>
              <a:t>Analyze the data to identify gender inequities and to understand the underlying issues causing the inequity(</a:t>
            </a:r>
            <a:r>
              <a:rPr lang="en-US" dirty="0" err="1"/>
              <a:t>ies</a:t>
            </a:r>
            <a:r>
              <a:rPr lang="en-US" dirty="0"/>
              <a:t>).</a:t>
            </a:r>
          </a:p>
          <a:p>
            <a:r>
              <a:rPr lang="en-US" dirty="0"/>
              <a:t>Involve social and behavioral science experts </a:t>
            </a:r>
          </a:p>
          <a:p>
            <a:pPr lvl="1"/>
            <a:r>
              <a:rPr lang="en-US" dirty="0"/>
              <a:t>In the collection and analysis of data and conclusions about underlying issues</a:t>
            </a:r>
          </a:p>
          <a:p>
            <a:pPr lvl="1"/>
            <a:r>
              <a:rPr lang="en-US" dirty="0"/>
              <a:t>In the design of activities to address the underlying issues</a:t>
            </a:r>
          </a:p>
          <a:p>
            <a:r>
              <a:rPr lang="en-US" dirty="0"/>
              <a:t>Involve evaluation experts in the process if possible</a:t>
            </a:r>
          </a:p>
          <a:p>
            <a:r>
              <a:rPr lang="en-US" dirty="0"/>
              <a:t>Incorporate an intersectional perspective in all aspects of your proposal from the beginning – do not approach this as an “add on”</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82676557"/>
      </p:ext>
    </p:extLst>
  </p:cSld>
  <p:clrMapOvr>
    <a:masterClrMapping/>
  </p:clrMapOvr>
  <mc:AlternateContent xmlns:mc="http://schemas.openxmlformats.org/markup-compatibility/2006" xmlns:p14="http://schemas.microsoft.com/office/powerpoint/2010/main">
    <mc:Choice Requires="p14">
      <p:transition spd="slow" p14:dur="2000" advTm="227562"/>
    </mc:Choice>
    <mc:Fallback xmlns="">
      <p:transition spd="slow" advTm="227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Context, Data, and Problem Analysis</a:t>
            </a:r>
          </a:p>
        </p:txBody>
      </p:sp>
      <p:sp>
        <p:nvSpPr>
          <p:cNvPr id="3" name="Content Placeholder 2"/>
          <p:cNvSpPr>
            <a:spLocks noGrp="1"/>
          </p:cNvSpPr>
          <p:nvPr>
            <p:ph sz="quarter" idx="1"/>
          </p:nvPr>
        </p:nvSpPr>
        <p:spPr>
          <a:xfrm>
            <a:off x="816864" y="1600200"/>
            <a:ext cx="10871200" cy="4800600"/>
          </a:xfrm>
        </p:spPr>
        <p:txBody>
          <a:bodyPr>
            <a:normAutofit/>
          </a:bodyPr>
          <a:lstStyle/>
          <a:p>
            <a:r>
              <a:rPr lang="en-US" dirty="0"/>
              <a:t>Explain the STEM academic gender equity issue(s) to be addressed within the academic organizations or within the STEM discipline(s): </a:t>
            </a:r>
          </a:p>
          <a:p>
            <a:pPr lvl="1"/>
            <a:r>
              <a:rPr lang="en-US" dirty="0"/>
              <a:t>Data and evidence supporting existence of the inequity(</a:t>
            </a:r>
            <a:r>
              <a:rPr lang="en-US" dirty="0" err="1"/>
              <a:t>ies</a:t>
            </a:r>
            <a:r>
              <a:rPr lang="en-US" dirty="0"/>
              <a:t>) </a:t>
            </a:r>
          </a:p>
          <a:p>
            <a:pPr lvl="1"/>
            <a:r>
              <a:rPr lang="en-US" dirty="0"/>
              <a:t>Analysis to identify the underlying reasons for the inequity(</a:t>
            </a:r>
            <a:r>
              <a:rPr lang="en-US" dirty="0" err="1"/>
              <a:t>ies</a:t>
            </a:r>
            <a:r>
              <a:rPr lang="en-US" dirty="0"/>
              <a:t>)</a:t>
            </a:r>
          </a:p>
          <a:p>
            <a:pPr lvl="1"/>
            <a:r>
              <a:rPr lang="en-US" dirty="0"/>
              <a:t>References to the literature as appropriate</a:t>
            </a:r>
          </a:p>
          <a:p>
            <a:pPr lvl="1"/>
            <a:r>
              <a:rPr lang="en-US" dirty="0"/>
              <a:t>Resources and expertise available within organization(s):</a:t>
            </a:r>
          </a:p>
          <a:p>
            <a:pPr lvl="2"/>
            <a:r>
              <a:rPr lang="en-US" dirty="0"/>
              <a:t>Describe current and past related activities and how they informed the proposed activities - Note that funding cannot be requested to fund ongoing existing activities</a:t>
            </a:r>
          </a:p>
        </p:txBody>
      </p:sp>
      <p:graphicFrame>
        <p:nvGraphicFramePr>
          <p:cNvPr id="4" name="Diagram 3"/>
          <p:cNvGraphicFramePr/>
          <p:nvPr>
            <p:extLst/>
          </p:nvPr>
        </p:nvGraphicFramePr>
        <p:xfrm>
          <a:off x="9747985" y="115585"/>
          <a:ext cx="2444015" cy="1371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76696249"/>
      </p:ext>
    </p:extLst>
  </p:cSld>
  <p:clrMapOvr>
    <a:masterClrMapping/>
  </p:clrMapOvr>
  <mc:AlternateContent xmlns:mc="http://schemas.openxmlformats.org/markup-compatibility/2006" xmlns:p14="http://schemas.microsoft.com/office/powerpoint/2010/main">
    <mc:Choice Requires="p14">
      <p:transition spd="slow" p14:dur="2000" advTm="153763"/>
    </mc:Choice>
    <mc:Fallback xmlns="">
      <p:transition spd="slow" advTm="153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Activities</a:t>
            </a:r>
          </a:p>
        </p:txBody>
      </p:sp>
      <p:sp>
        <p:nvSpPr>
          <p:cNvPr id="3" name="Content Placeholder 2"/>
          <p:cNvSpPr>
            <a:spLocks noGrp="1"/>
          </p:cNvSpPr>
          <p:nvPr>
            <p:ph sz="quarter" idx="1"/>
          </p:nvPr>
        </p:nvSpPr>
        <p:spPr>
          <a:xfrm>
            <a:off x="816864" y="1600199"/>
            <a:ext cx="10871200" cy="4821621"/>
          </a:xfrm>
        </p:spPr>
        <p:txBody>
          <a:bodyPr>
            <a:normAutofit fontScale="92500" lnSpcReduction="20000"/>
          </a:bodyPr>
          <a:lstStyle/>
          <a:p>
            <a:r>
              <a:rPr lang="en-US" dirty="0"/>
              <a:t>A wide range of activities can be undertaken in an </a:t>
            </a:r>
            <a:r>
              <a:rPr lang="en-US" b="1" i="1" dirty="0"/>
              <a:t>Adaptation </a:t>
            </a:r>
            <a:r>
              <a:rPr lang="en-US" dirty="0"/>
              <a:t>project, but they must be designed to:</a:t>
            </a:r>
          </a:p>
          <a:p>
            <a:pPr lvl="1"/>
            <a:r>
              <a:rPr lang="en-US" dirty="0"/>
              <a:t>Adapt evidence-based organizational or systemic change strategies </a:t>
            </a:r>
          </a:p>
          <a:p>
            <a:pPr lvl="1"/>
            <a:r>
              <a:rPr lang="en-US" dirty="0"/>
              <a:t>Address, resolve, or mitigate gender inequity in STEM academics identified in data analysis</a:t>
            </a:r>
          </a:p>
          <a:p>
            <a:pPr lvl="1"/>
            <a:r>
              <a:rPr lang="en-US" dirty="0"/>
              <a:t>Address intersectionality in design, implementation, and evaluation of the activities</a:t>
            </a:r>
          </a:p>
          <a:p>
            <a:pPr lvl="1"/>
            <a:r>
              <a:rPr lang="en-US" dirty="0"/>
              <a:t>Include both men and women </a:t>
            </a:r>
          </a:p>
          <a:p>
            <a:r>
              <a:rPr lang="en-US" dirty="0"/>
              <a:t>Adaptation activities should create positive, sustainable, and permanent changes at the: </a:t>
            </a:r>
          </a:p>
          <a:p>
            <a:pPr lvl="1"/>
            <a:r>
              <a:rPr lang="en-US" dirty="0"/>
              <a:t>Academic organization; or </a:t>
            </a:r>
          </a:p>
          <a:p>
            <a:pPr lvl="1"/>
            <a:r>
              <a:rPr lang="en-US" dirty="0"/>
              <a:t>Non-academic organization; and/or</a:t>
            </a:r>
          </a:p>
          <a:p>
            <a:pPr lvl="1"/>
            <a:r>
              <a:rPr lang="en-US" dirty="0"/>
              <a:t>Within the targeted STEM discipline(s)</a:t>
            </a:r>
          </a:p>
        </p:txBody>
      </p:sp>
      <p:graphicFrame>
        <p:nvGraphicFramePr>
          <p:cNvPr id="4" name="Diagram 3"/>
          <p:cNvGraphicFramePr/>
          <p:nvPr>
            <p:extLst/>
          </p:nvPr>
        </p:nvGraphicFramePr>
        <p:xfrm>
          <a:off x="9747985" y="115585"/>
          <a:ext cx="2444015" cy="1371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18417844"/>
      </p:ext>
    </p:extLst>
  </p:cSld>
  <p:clrMapOvr>
    <a:masterClrMapping/>
  </p:clrMapOvr>
  <mc:AlternateContent xmlns:mc="http://schemas.openxmlformats.org/markup-compatibility/2006" xmlns:p14="http://schemas.microsoft.com/office/powerpoint/2010/main">
    <mc:Choice Requires="p14">
      <p:transition spd="slow" p14:dur="2000" advTm="166235"/>
    </mc:Choice>
    <mc:Fallback xmlns="">
      <p:transition spd="slow" advTm="166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Strategy</a:t>
            </a:r>
          </a:p>
        </p:txBody>
      </p:sp>
      <p:sp>
        <p:nvSpPr>
          <p:cNvPr id="3" name="Content Placeholder 2"/>
          <p:cNvSpPr>
            <a:spLocks noGrp="1"/>
          </p:cNvSpPr>
          <p:nvPr>
            <p:ph sz="quarter" idx="1"/>
          </p:nvPr>
        </p:nvSpPr>
        <p:spPr/>
        <p:txBody>
          <a:bodyPr>
            <a:normAutofit/>
          </a:bodyPr>
          <a:lstStyle/>
          <a:p>
            <a:r>
              <a:rPr lang="en-US" dirty="0"/>
              <a:t>A detailed communication strategy that includes a description of channels for sharing results and knowledge from the project such as:</a:t>
            </a:r>
          </a:p>
          <a:p>
            <a:pPr lvl="1"/>
            <a:r>
              <a:rPr lang="en-US" dirty="0"/>
              <a:t>An ADVANCE project website</a:t>
            </a:r>
          </a:p>
          <a:p>
            <a:pPr lvl="1"/>
            <a:r>
              <a:rPr lang="en-US" dirty="0"/>
              <a:t>Specific peer-reviewed journals and publications </a:t>
            </a:r>
          </a:p>
          <a:p>
            <a:pPr lvl="1"/>
            <a:r>
              <a:rPr lang="en-US" dirty="0"/>
              <a:t>Engagement and training activities</a:t>
            </a:r>
          </a:p>
          <a:p>
            <a:pPr lvl="1"/>
            <a:r>
              <a:rPr lang="en-US" dirty="0"/>
              <a:t>Professional association conferences </a:t>
            </a:r>
          </a:p>
          <a:p>
            <a:pPr marL="45720" indent="0">
              <a:buNone/>
            </a:pPr>
            <a:endParaRPr lang="en-US" dirty="0"/>
          </a:p>
          <a:p>
            <a:pPr marL="45720" indent="0">
              <a:buNone/>
            </a:pPr>
            <a:r>
              <a:rPr lang="en-US" dirty="0"/>
              <a:t>Simply making materials, tools, research, and practices available to others is not an effective or sufficient communication strategy.</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85861515"/>
      </p:ext>
    </p:extLst>
  </p:cSld>
  <p:clrMapOvr>
    <a:masterClrMapping/>
  </p:clrMapOvr>
  <mc:AlternateContent xmlns:mc="http://schemas.openxmlformats.org/markup-compatibility/2006" xmlns:p14="http://schemas.microsoft.com/office/powerpoint/2010/main">
    <mc:Choice Requires="p14">
      <p:transition spd="slow" p14:dur="2000" advTm="59732"/>
    </mc:Choice>
    <mc:Fallback xmlns="">
      <p:transition spd="slow" advTm="59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Project Evaluation</a:t>
            </a:r>
          </a:p>
        </p:txBody>
      </p:sp>
      <p:sp>
        <p:nvSpPr>
          <p:cNvPr id="3" name="Content Placeholder 2"/>
          <p:cNvSpPr>
            <a:spLocks noGrp="1"/>
          </p:cNvSpPr>
          <p:nvPr>
            <p:ph sz="quarter" idx="1"/>
          </p:nvPr>
        </p:nvSpPr>
        <p:spPr/>
        <p:txBody>
          <a:bodyPr/>
          <a:lstStyle/>
          <a:p>
            <a:pPr marL="0" indent="0">
              <a:buNone/>
            </a:pPr>
            <a:r>
              <a:rPr lang="en-US" dirty="0"/>
              <a:t>A project evaluation plan is required in the proposal that includes:</a:t>
            </a:r>
          </a:p>
          <a:p>
            <a:pPr lvl="1"/>
            <a:r>
              <a:rPr lang="en-US" dirty="0"/>
              <a:t>Formative and summative components </a:t>
            </a:r>
          </a:p>
          <a:p>
            <a:pPr lvl="1"/>
            <a:r>
              <a:rPr lang="en-US" dirty="0"/>
              <a:t>Quantitative and qualitative indicators as appropriate</a:t>
            </a:r>
          </a:p>
          <a:p>
            <a:pPr lvl="1"/>
            <a:r>
              <a:rPr lang="en-US" dirty="0"/>
              <a:t>Internal and/or external evaluator (you want objective feedback)</a:t>
            </a:r>
          </a:p>
          <a:p>
            <a:pPr lvl="1"/>
            <a:r>
              <a:rPr lang="en-US" dirty="0"/>
              <a:t>Objectives, goals, and baseline data </a:t>
            </a:r>
          </a:p>
          <a:p>
            <a:pPr lvl="2"/>
            <a:r>
              <a:rPr lang="en-US" dirty="0"/>
              <a:t>These should have already been referenced in your activities description</a:t>
            </a:r>
          </a:p>
          <a:p>
            <a:pPr lvl="1"/>
            <a:r>
              <a:rPr lang="en-US" dirty="0"/>
              <a:t>Impact evaluation – what was the impact of your project on gender equity? </a:t>
            </a:r>
          </a:p>
          <a:p>
            <a:pPr lvl="2"/>
            <a:r>
              <a:rPr lang="en-US" dirty="0"/>
              <a:t>Project-related data and participant evaluations of activities is not sufficient for impact evaluation</a:t>
            </a:r>
          </a:p>
        </p:txBody>
      </p:sp>
      <p:graphicFrame>
        <p:nvGraphicFramePr>
          <p:cNvPr id="4" name="Diagram 3"/>
          <p:cNvGraphicFramePr/>
          <p:nvPr>
            <p:extLst/>
          </p:nvPr>
        </p:nvGraphicFramePr>
        <p:xfrm>
          <a:off x="9747985" y="115585"/>
          <a:ext cx="2444015" cy="1371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83264" y="6018126"/>
            <a:ext cx="609600" cy="609600"/>
          </a:xfrm>
          <a:prstGeom prst="rect">
            <a:avLst/>
          </a:prstGeom>
        </p:spPr>
      </p:pic>
    </p:spTree>
    <p:extLst>
      <p:ext uri="{BB962C8B-B14F-4D97-AF65-F5344CB8AC3E}">
        <p14:creationId xmlns:p14="http://schemas.microsoft.com/office/powerpoint/2010/main" val="3765157923"/>
      </p:ext>
    </p:extLst>
  </p:cSld>
  <p:clrMapOvr>
    <a:masterClrMapping/>
  </p:clrMapOvr>
  <mc:AlternateContent xmlns:mc="http://schemas.openxmlformats.org/markup-compatibility/2006" xmlns:p14="http://schemas.microsoft.com/office/powerpoint/2010/main">
    <mc:Choice Requires="p14">
      <p:transition spd="slow" p14:dur="2000" advTm="3217"/>
    </mc:Choice>
    <mc:Fallback xmlns="">
      <p:transition spd="slow" advTm="3217"/>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12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Commitment and Sustainability</a:t>
            </a:r>
          </a:p>
        </p:txBody>
      </p:sp>
      <p:sp>
        <p:nvSpPr>
          <p:cNvPr id="3" name="Content Placeholder 2"/>
          <p:cNvSpPr>
            <a:spLocks noGrp="1"/>
          </p:cNvSpPr>
          <p:nvPr>
            <p:ph sz="quarter" idx="1"/>
          </p:nvPr>
        </p:nvSpPr>
        <p:spPr>
          <a:xfrm>
            <a:off x="816864" y="1600199"/>
            <a:ext cx="10871200" cy="4975261"/>
          </a:xfrm>
        </p:spPr>
        <p:txBody>
          <a:bodyPr>
            <a:normAutofit fontScale="85000" lnSpcReduction="20000"/>
          </a:bodyPr>
          <a:lstStyle/>
          <a:p>
            <a:r>
              <a:rPr lang="en-US" dirty="0"/>
              <a:t>Commitment and sustainability aspects can be shown in the: </a:t>
            </a:r>
          </a:p>
          <a:p>
            <a:pPr lvl="1"/>
            <a:r>
              <a:rPr lang="en-US" dirty="0"/>
              <a:t>Project management – who are PI and co-PIs, who is on advisory committees, and access to resources</a:t>
            </a:r>
          </a:p>
          <a:p>
            <a:pPr lvl="2"/>
            <a:r>
              <a:rPr lang="en-US" dirty="0"/>
              <a:t>Proposers can use the “Facilities, Equipment and Other Resources” section of the NSF proposal for voluntary uncommitted cost share (check PAPPG guidelines).  </a:t>
            </a:r>
            <a:r>
              <a:rPr lang="en-US" b="1" dirty="0"/>
              <a:t>No</a:t>
            </a:r>
            <a:r>
              <a:rPr lang="en-US" dirty="0"/>
              <a:t> cost sharing allowed (line M on budget should be blank)</a:t>
            </a:r>
          </a:p>
          <a:p>
            <a:pPr lvl="1"/>
            <a:r>
              <a:rPr lang="en-US" dirty="0"/>
              <a:t>Organizational chart – who does ADVANCE report to and where does it sit in the hierarchy</a:t>
            </a:r>
          </a:p>
          <a:p>
            <a:pPr lvl="1"/>
            <a:r>
              <a:rPr lang="en-US" dirty="0"/>
              <a:t>Other ways – you make the case in the proposal</a:t>
            </a:r>
          </a:p>
          <a:p>
            <a:endParaRPr lang="en-US" dirty="0"/>
          </a:p>
          <a:p>
            <a:r>
              <a:rPr lang="en-US" dirty="0"/>
              <a:t>Letters of collaboration - submitted as supplementary documents</a:t>
            </a:r>
          </a:p>
          <a:p>
            <a:pPr lvl="1">
              <a:buFont typeface="Wingdings" panose="05000000000000000000" pitchFamily="2" charset="2"/>
              <a:buChar char="§"/>
            </a:pPr>
            <a:r>
              <a:rPr lang="en-US" dirty="0"/>
              <a:t>You do not have to use the exact language in the PAPPG as this is a program solicitation</a:t>
            </a:r>
          </a:p>
          <a:p>
            <a:pPr lvl="1">
              <a:buFont typeface="Wingdings" panose="05000000000000000000" pitchFamily="2" charset="2"/>
              <a:buChar char="§"/>
            </a:pPr>
            <a:r>
              <a:rPr lang="en-US" dirty="0"/>
              <a:t>Required from key organizational leadership</a:t>
            </a:r>
          </a:p>
          <a:p>
            <a:pPr lvl="1">
              <a:buFont typeface="Wingdings" panose="05000000000000000000" pitchFamily="2" charset="2"/>
              <a:buChar char="§"/>
            </a:pPr>
            <a:r>
              <a:rPr lang="en-US" dirty="0"/>
              <a:t>Others may be appropriate such as other decision-making bodies such as a board of regents, state system offices, etc. </a:t>
            </a:r>
          </a:p>
        </p:txBody>
      </p:sp>
      <p:graphicFrame>
        <p:nvGraphicFramePr>
          <p:cNvPr id="4" name="Diagram 3"/>
          <p:cNvGraphicFramePr/>
          <p:nvPr>
            <p:extLst/>
          </p:nvPr>
        </p:nvGraphicFramePr>
        <p:xfrm>
          <a:off x="9747985" y="115585"/>
          <a:ext cx="2444015" cy="1371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85819682"/>
      </p:ext>
    </p:extLst>
  </p:cSld>
  <p:clrMapOvr>
    <a:masterClrMapping/>
  </p:clrMapOvr>
  <mc:AlternateContent xmlns:mc="http://schemas.openxmlformats.org/markup-compatibility/2006" xmlns:p14="http://schemas.microsoft.com/office/powerpoint/2010/main">
    <mc:Choice Requires="p14">
      <p:transition spd="slow" p14:dur="2000" advTm="148217"/>
    </mc:Choice>
    <mc:Fallback xmlns="">
      <p:transition spd="slow" advTm="148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remove"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Project Management</a:t>
            </a:r>
          </a:p>
        </p:txBody>
      </p:sp>
      <p:sp>
        <p:nvSpPr>
          <p:cNvPr id="3" name="Content Placeholder 2"/>
          <p:cNvSpPr>
            <a:spLocks noGrp="1"/>
          </p:cNvSpPr>
          <p:nvPr>
            <p:ph sz="quarter" idx="1"/>
          </p:nvPr>
        </p:nvSpPr>
        <p:spPr/>
        <p:txBody>
          <a:bodyPr>
            <a:normAutofit fontScale="92500" lnSpcReduction="20000"/>
          </a:bodyPr>
          <a:lstStyle/>
          <a:p>
            <a:r>
              <a:rPr lang="en-US" dirty="0"/>
              <a:t>Description of the role of key personnel in the project</a:t>
            </a:r>
          </a:p>
          <a:p>
            <a:pPr lvl="1"/>
            <a:r>
              <a:rPr lang="en-US" dirty="0"/>
              <a:t>Allocate adequate staff time and expertise for implementation, management, sustainability, communication, and evaluation</a:t>
            </a:r>
          </a:p>
          <a:p>
            <a:pPr lvl="1"/>
            <a:r>
              <a:rPr lang="en-US" dirty="0"/>
              <a:t>Plans for ensuring communication within the ADVANCE management team </a:t>
            </a:r>
          </a:p>
          <a:p>
            <a:endParaRPr lang="en-US" dirty="0"/>
          </a:p>
          <a:p>
            <a:r>
              <a:rPr lang="en-US" dirty="0"/>
              <a:t>Project timeline with major activities (including evaluation)</a:t>
            </a:r>
          </a:p>
          <a:p>
            <a:endParaRPr lang="en-US" dirty="0"/>
          </a:p>
          <a:p>
            <a:r>
              <a:rPr lang="en-US" dirty="0"/>
              <a:t>Internal steering committee required (external advisory committee is optional) members might include:</a:t>
            </a:r>
          </a:p>
          <a:p>
            <a:pPr lvl="1"/>
            <a:r>
              <a:rPr lang="en-US" dirty="0"/>
              <a:t>STEM faculty and administrators, STEM organization leaders, providers of faculty services, gender equity researchers, and other individuals with needed expertise</a:t>
            </a:r>
          </a:p>
          <a:p>
            <a:endParaRPr lang="en-US" dirty="0"/>
          </a:p>
        </p:txBody>
      </p:sp>
      <p:graphicFrame>
        <p:nvGraphicFramePr>
          <p:cNvPr id="4" name="Diagram 3"/>
          <p:cNvGraphicFramePr/>
          <p:nvPr>
            <p:extLst/>
          </p:nvPr>
        </p:nvGraphicFramePr>
        <p:xfrm>
          <a:off x="9747985" y="115585"/>
          <a:ext cx="2444015" cy="1371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77148067"/>
      </p:ext>
    </p:extLst>
  </p:cSld>
  <p:clrMapOvr>
    <a:masterClrMapping/>
  </p:clrMapOvr>
  <mc:AlternateContent xmlns:mc="http://schemas.openxmlformats.org/markup-compatibility/2006" xmlns:p14="http://schemas.microsoft.com/office/powerpoint/2010/main">
    <mc:Choice Requires="p14">
      <p:transition spd="slow" p14:dur="2000" advTm="45257"/>
    </mc:Choice>
    <mc:Fallback xmlns="">
      <p:transition spd="slow" advTm="45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Supplementary Documents</a:t>
            </a:r>
            <a:endParaRPr lang="en-US" dirty="0"/>
          </a:p>
        </p:txBody>
      </p:sp>
      <p:sp>
        <p:nvSpPr>
          <p:cNvPr id="3" name="Content Placeholder 2"/>
          <p:cNvSpPr>
            <a:spLocks noGrp="1"/>
          </p:cNvSpPr>
          <p:nvPr>
            <p:ph sz="quarter" idx="1"/>
          </p:nvPr>
        </p:nvSpPr>
        <p:spPr>
          <a:xfrm>
            <a:off x="816864" y="1661845"/>
            <a:ext cx="10871200" cy="4495800"/>
          </a:xfrm>
        </p:spPr>
        <p:txBody>
          <a:bodyPr>
            <a:normAutofit fontScale="77500" lnSpcReduction="20000"/>
          </a:bodyPr>
          <a:lstStyle/>
          <a:p>
            <a:pPr marL="0" indent="0">
              <a:buNone/>
            </a:pPr>
            <a:r>
              <a:rPr lang="en-US" sz="3600" dirty="0"/>
              <a:t>Only the following documents may be submitted as Supplementary Documents in </a:t>
            </a:r>
            <a:r>
              <a:rPr lang="en-US" sz="3600" b="1" i="1" dirty="0"/>
              <a:t>Adaptation</a:t>
            </a:r>
            <a:r>
              <a:rPr lang="en-US" sz="3600" dirty="0"/>
              <a:t> proposals: </a:t>
            </a:r>
          </a:p>
          <a:p>
            <a:pPr marL="0" indent="0">
              <a:buNone/>
            </a:pPr>
            <a:endParaRPr lang="en-US" dirty="0"/>
          </a:p>
          <a:p>
            <a:pPr>
              <a:spcBef>
                <a:spcPts val="600"/>
              </a:spcBef>
              <a:spcAft>
                <a:spcPts val="600"/>
              </a:spcAft>
              <a:buFont typeface="Wingdings" panose="05000000000000000000" pitchFamily="2" charset="2"/>
              <a:buChar char="§"/>
            </a:pPr>
            <a:r>
              <a:rPr lang="en-US" sz="3200" dirty="0"/>
              <a:t>Data management plan (NSF required) </a:t>
            </a:r>
          </a:p>
          <a:p>
            <a:pPr>
              <a:spcBef>
                <a:spcPts val="600"/>
              </a:spcBef>
              <a:spcAft>
                <a:spcPts val="600"/>
              </a:spcAft>
              <a:buFont typeface="Wingdings" panose="05000000000000000000" pitchFamily="2" charset="2"/>
              <a:buChar char="§"/>
            </a:pPr>
            <a:r>
              <a:rPr lang="en-US" sz="3200" dirty="0"/>
              <a:t>Postdoctoral fellow mentoring plan if budget includes support for postdocs (NSF required)</a:t>
            </a:r>
          </a:p>
          <a:p>
            <a:pPr>
              <a:spcBef>
                <a:spcPts val="600"/>
              </a:spcBef>
              <a:spcAft>
                <a:spcPts val="600"/>
              </a:spcAft>
              <a:buFont typeface="Wingdings" panose="05000000000000000000" pitchFamily="2" charset="2"/>
              <a:buChar char="§"/>
            </a:pPr>
            <a:r>
              <a:rPr lang="en-US" sz="3200" dirty="0"/>
              <a:t>Letters of collaboration including from key administrative leadership (program required – you do not have to use the format in the PAPPG) </a:t>
            </a:r>
          </a:p>
          <a:p>
            <a:pPr>
              <a:spcBef>
                <a:spcPts val="600"/>
              </a:spcBef>
              <a:spcAft>
                <a:spcPts val="600"/>
              </a:spcAft>
              <a:buFont typeface="Wingdings" panose="05000000000000000000" pitchFamily="2" charset="2"/>
              <a:buChar char="§"/>
            </a:pPr>
            <a:r>
              <a:rPr lang="en-US" sz="3200" dirty="0"/>
              <a:t>One-page organizational chart that illustrates how the project’s partners will coordinate and fit into the partner organizations’ hierarchies (recommended) </a:t>
            </a:r>
          </a:p>
          <a:p>
            <a:pPr>
              <a:spcBef>
                <a:spcPts val="600"/>
              </a:spcBef>
              <a:spcAft>
                <a:spcPts val="600"/>
              </a:spcAft>
              <a:buFont typeface="Wingdings" panose="05000000000000000000" pitchFamily="2" charset="2"/>
              <a:buChar char="§"/>
            </a:pPr>
            <a:r>
              <a:rPr lang="en-US" sz="3200" dirty="0"/>
              <a:t>External evaluator curriculum vita(s) (if applicable)</a:t>
            </a:r>
          </a:p>
        </p:txBody>
      </p:sp>
      <p:graphicFrame>
        <p:nvGraphicFramePr>
          <p:cNvPr id="4" name="Diagram 3"/>
          <p:cNvGraphicFramePr/>
          <p:nvPr>
            <p:extLst/>
          </p:nvPr>
        </p:nvGraphicFramePr>
        <p:xfrm>
          <a:off x="9747985" y="115585"/>
          <a:ext cx="2444015" cy="1371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83264" y="6027505"/>
            <a:ext cx="609600" cy="609600"/>
          </a:xfrm>
          <a:prstGeom prst="rect">
            <a:avLst/>
          </a:prstGeom>
        </p:spPr>
      </p:pic>
    </p:spTree>
    <p:extLst>
      <p:ext uri="{BB962C8B-B14F-4D97-AF65-F5344CB8AC3E}">
        <p14:creationId xmlns:p14="http://schemas.microsoft.com/office/powerpoint/2010/main" val="1152664965"/>
      </p:ext>
    </p:extLst>
  </p:cSld>
  <p:clrMapOvr>
    <a:masterClrMapping/>
  </p:clrMapOvr>
  <mc:AlternateContent xmlns:mc="http://schemas.openxmlformats.org/markup-compatibility/2006" xmlns:p14="http://schemas.microsoft.com/office/powerpoint/2010/main">
    <mc:Choice Requires="p14">
      <p:transition spd="slow" p14:dur="2000" advTm="4535"/>
    </mc:Choice>
    <mc:Fallback xmlns="">
      <p:transition spd="slow" advTm="4535"/>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57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NSF Merit Review Criteria and Peer Review</a:t>
            </a:r>
          </a:p>
        </p:txBody>
      </p:sp>
      <p:sp>
        <p:nvSpPr>
          <p:cNvPr id="3" name="Content Placeholder 2"/>
          <p:cNvSpPr>
            <a:spLocks noGrp="1"/>
          </p:cNvSpPr>
          <p:nvPr>
            <p:ph sz="quarter" idx="1"/>
          </p:nvPr>
        </p:nvSpPr>
        <p:spPr>
          <a:xfrm>
            <a:off x="816864" y="1600200"/>
            <a:ext cx="10871200" cy="4697858"/>
          </a:xfrm>
        </p:spPr>
        <p:txBody>
          <a:bodyPr>
            <a:normAutofit fontScale="55000" lnSpcReduction="20000"/>
          </a:bodyPr>
          <a:lstStyle/>
          <a:p>
            <a:pPr marL="0" indent="0" algn="ctr">
              <a:buNone/>
            </a:pPr>
            <a:r>
              <a:rPr lang="en-US" sz="5100" dirty="0"/>
              <a:t>Both criteria must be addressed in the project summary and the proposal description</a:t>
            </a:r>
          </a:p>
          <a:p>
            <a:pPr>
              <a:buFont typeface="Wingdings" panose="05000000000000000000" pitchFamily="2" charset="2"/>
              <a:buChar char="q"/>
            </a:pPr>
            <a:r>
              <a:rPr lang="en-US" sz="5100" b="1" dirty="0"/>
              <a:t>Intellectual Merit: </a:t>
            </a:r>
            <a:r>
              <a:rPr lang="en-US" sz="5100" dirty="0"/>
              <a:t>The Intellectual Merit criterion encompasses the potential to advance knowledge; and</a:t>
            </a:r>
            <a:endParaRPr lang="en-US" sz="5100" b="1" dirty="0"/>
          </a:p>
          <a:p>
            <a:pPr>
              <a:buFont typeface="Wingdings" panose="05000000000000000000" pitchFamily="2" charset="2"/>
              <a:buChar char="q"/>
            </a:pPr>
            <a:r>
              <a:rPr lang="en-US" sz="5100" b="1" dirty="0"/>
              <a:t>Broader Impacts: </a:t>
            </a:r>
            <a:r>
              <a:rPr lang="en-US" sz="5100" dirty="0"/>
              <a:t>The Broader Impacts criterion encompasses the potential to benefit society and contribute to the achievement of specific, desired societal outcomes.</a:t>
            </a:r>
          </a:p>
          <a:p>
            <a:pPr marL="0" indent="0">
              <a:buNone/>
            </a:pPr>
            <a:endParaRPr lang="en-US" sz="5100" dirty="0"/>
          </a:p>
          <a:p>
            <a:pPr>
              <a:buFont typeface="Wingdings" panose="05000000000000000000" pitchFamily="2" charset="2"/>
              <a:buChar char="q"/>
            </a:pPr>
            <a:r>
              <a:rPr lang="en-US" sz="5100" b="1" dirty="0"/>
              <a:t>ADVANCE peer review panels </a:t>
            </a:r>
            <a:r>
              <a:rPr lang="en-US" sz="5100" dirty="0"/>
              <a:t>include social and behavioral scientists, other scientists and engineers, gender equity experts, higher education and organizational administrators, and evaluation experts</a:t>
            </a:r>
          </a:p>
          <a:p>
            <a:pPr marL="0" indent="0">
              <a:buNone/>
            </a:pP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83264" y="6069458"/>
            <a:ext cx="609600" cy="609600"/>
          </a:xfrm>
          <a:prstGeom prst="rect">
            <a:avLst/>
          </a:prstGeom>
        </p:spPr>
      </p:pic>
    </p:spTree>
    <p:extLst>
      <p:ext uri="{BB962C8B-B14F-4D97-AF65-F5344CB8AC3E}">
        <p14:creationId xmlns:p14="http://schemas.microsoft.com/office/powerpoint/2010/main" val="4250453734"/>
      </p:ext>
    </p:extLst>
  </p:cSld>
  <p:clrMapOvr>
    <a:masterClrMapping/>
  </p:clrMapOvr>
  <mc:AlternateContent xmlns:mc="http://schemas.openxmlformats.org/markup-compatibility/2006" xmlns:p14="http://schemas.microsoft.com/office/powerpoint/2010/main">
    <mc:Choice Requires="p14">
      <p:transition spd="slow" p14:dur="2000" advTm="10390"/>
    </mc:Choice>
    <mc:Fallback xmlns="">
      <p:transition spd="slow" advTm="1039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58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745761" y="2480939"/>
          <a:ext cx="12937761" cy="375391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itle 2"/>
          <p:cNvSpPr>
            <a:spLocks noGrp="1"/>
          </p:cNvSpPr>
          <p:nvPr>
            <p:ph type="title"/>
          </p:nvPr>
        </p:nvSpPr>
        <p:spPr>
          <a:xfrm>
            <a:off x="533400" y="228600"/>
            <a:ext cx="11154664" cy="990600"/>
          </a:xfrm>
        </p:spPr>
        <p:txBody>
          <a:bodyPr>
            <a:normAutofit/>
          </a:bodyPr>
          <a:lstStyle/>
          <a:p>
            <a:pPr>
              <a:defRPr/>
            </a:pPr>
            <a:r>
              <a:rPr lang="en-US" b="1" dirty="0"/>
              <a:t>NSF’s ADVANCE Program 2001-2016</a:t>
            </a:r>
          </a:p>
        </p:txBody>
      </p:sp>
      <p:sp>
        <p:nvSpPr>
          <p:cNvPr id="2" name="Rectangle 1"/>
          <p:cNvSpPr/>
          <p:nvPr/>
        </p:nvSpPr>
        <p:spPr>
          <a:xfrm>
            <a:off x="977347" y="1588459"/>
            <a:ext cx="10046208" cy="523220"/>
          </a:xfrm>
          <a:prstGeom prst="rect">
            <a:avLst/>
          </a:prstGeom>
        </p:spPr>
        <p:txBody>
          <a:bodyPr wrap="square">
            <a:spAutoFit/>
          </a:bodyPr>
          <a:lstStyle/>
          <a:p>
            <a:pPr algn="ctr"/>
            <a:r>
              <a:rPr lang="en-US" sz="2800" b="1" dirty="0"/>
              <a:t>Promoting Equity for STEM Faculty.</a:t>
            </a:r>
            <a:endParaRPr lang="en-US" sz="2400"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57020" y="5848408"/>
            <a:ext cx="609600" cy="609600"/>
          </a:xfrm>
          <a:prstGeom prst="rect">
            <a:avLst/>
          </a:prstGeom>
        </p:spPr>
      </p:pic>
    </p:spTree>
    <p:extLst>
      <p:ext uri="{BB962C8B-B14F-4D97-AF65-F5344CB8AC3E}">
        <p14:creationId xmlns:p14="http://schemas.microsoft.com/office/powerpoint/2010/main" val="1108278365"/>
      </p:ext>
    </p:extLst>
  </p:cSld>
  <p:clrMapOvr>
    <a:masterClrMapping/>
  </p:clrMapOvr>
  <mc:AlternateContent xmlns:mc="http://schemas.openxmlformats.org/markup-compatibility/2006" xmlns:p14="http://schemas.microsoft.com/office/powerpoint/2010/main">
    <mc:Choice Requires="p14">
      <p:transition spd="slow" p14:dur="2000" advTm="3938"/>
    </mc:Choice>
    <mc:Fallback xmlns="">
      <p:transition spd="slow" advTm="3938"/>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3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b="1" dirty="0"/>
              <a:t>ADVANCE Additional Solicitation Specific Review Criterion</a:t>
            </a:r>
            <a:endParaRPr lang="en-US" sz="3600" dirty="0"/>
          </a:p>
        </p:txBody>
      </p:sp>
      <p:sp>
        <p:nvSpPr>
          <p:cNvPr id="3" name="Content Placeholder 2"/>
          <p:cNvSpPr>
            <a:spLocks noGrp="1"/>
          </p:cNvSpPr>
          <p:nvPr>
            <p:ph sz="quarter" idx="1"/>
          </p:nvPr>
        </p:nvSpPr>
        <p:spPr>
          <a:xfrm>
            <a:off x="816864" y="2069317"/>
            <a:ext cx="10890612" cy="4495800"/>
          </a:xfrm>
        </p:spPr>
        <p:txBody>
          <a:bodyPr>
            <a:normAutofit/>
          </a:bodyPr>
          <a:lstStyle/>
          <a:p>
            <a:pPr marL="0" indent="0">
              <a:buNone/>
            </a:pPr>
            <a:r>
              <a:rPr lang="en-US" dirty="0"/>
              <a:t>Because the experiences of women in STEM academic careers may be influenced by many characteristics in addition to gender, all ADVANCE proposals are expected to take this into account in proposal design, research, evaluation, and data.  Reviewers are asked to comment on how well the proposal addresses the intersection of gender with other characteristics such as: race, ethnicity, disability status, foreign-born and foreign-trained status, sexual orientation, and faculty appointment type in both the intellectual merit and broader impacts of the proposal.    </a:t>
            </a:r>
          </a:p>
          <a:p>
            <a:endParaRPr lang="en-US" dirty="0"/>
          </a:p>
        </p:txBody>
      </p:sp>
      <p:pic>
        <p:nvPicPr>
          <p:cNvPr id="4" name="Recorded Sound">
            <a:hlinkClick r:id="" action="ppaction://media"/>
          </p:cNvPr>
          <p:cNvPicPr>
            <a:picLocks noChangeAspect="1"/>
          </p:cNvPicPr>
          <p:nvPr>
            <a:audioFile r:link="rId1"/>
            <p:extLst>
              <p:ext uri="{DAA4B4D4-6D71-4841-9C94-3DE7FCFB9230}">
                <p14:media xmlns:p14="http://schemas.microsoft.com/office/powerpoint/2010/main" r:embed="rId2">
                  <p14:trim end="7552.5079"/>
                </p14:media>
              </p:ext>
            </p:extLst>
          </p:nvPr>
        </p:nvPicPr>
        <p:blipFill>
          <a:blip r:embed="rId5"/>
          <a:stretch>
            <a:fillRect/>
          </a:stretch>
        </p:blipFill>
        <p:spPr>
          <a:xfrm>
            <a:off x="11177116" y="6058319"/>
            <a:ext cx="609600" cy="609600"/>
          </a:xfrm>
          <a:prstGeom prst="rect">
            <a:avLst/>
          </a:prstGeom>
        </p:spPr>
      </p:pic>
    </p:spTree>
    <p:extLst>
      <p:ext uri="{BB962C8B-B14F-4D97-AF65-F5344CB8AC3E}">
        <p14:creationId xmlns:p14="http://schemas.microsoft.com/office/powerpoint/2010/main" val="661946998"/>
      </p:ext>
    </p:extLst>
  </p:cSld>
  <p:clrMapOvr>
    <a:masterClrMapping/>
  </p:clrMapOvr>
  <mc:AlternateContent xmlns:mc="http://schemas.openxmlformats.org/markup-compatibility/2006" xmlns:p14="http://schemas.microsoft.com/office/powerpoint/2010/main">
    <mc:Choice Requires="p14">
      <p:transition spd="slow" p14:dur="2000" advTm="146972"/>
    </mc:Choice>
    <mc:Fallback xmlns="">
      <p:transition spd="slow" advTm="146972"/>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5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sz="quarter" idx="1"/>
          </p:nvPr>
        </p:nvSpPr>
        <p:spPr>
          <a:xfrm>
            <a:off x="816864" y="1600200"/>
            <a:ext cx="10871200" cy="4831422"/>
          </a:xfrm>
        </p:spPr>
        <p:txBody>
          <a:bodyPr>
            <a:normAutofit fontScale="92500" lnSpcReduction="20000"/>
          </a:bodyPr>
          <a:lstStyle/>
          <a:p>
            <a:pPr marL="0" lvl="0" indent="0">
              <a:buNone/>
            </a:pPr>
            <a:r>
              <a:rPr lang="en-US" b="1" dirty="0"/>
              <a:t>Individual ADVANCE project websites, for example:</a:t>
            </a:r>
          </a:p>
          <a:p>
            <a:pPr lvl="0">
              <a:buFont typeface="Wingdings" panose="05000000000000000000" pitchFamily="2" charset="2"/>
              <a:buChar char="Ø"/>
            </a:pPr>
            <a:r>
              <a:rPr lang="en-US" dirty="0"/>
              <a:t>University of Michigan </a:t>
            </a:r>
            <a:r>
              <a:rPr lang="en-US" u="sng" dirty="0">
                <a:hlinkClick r:id="rId5"/>
              </a:rPr>
              <a:t>http://advance.umich.edu/</a:t>
            </a:r>
            <a:r>
              <a:rPr lang="en-US" dirty="0"/>
              <a:t> </a:t>
            </a:r>
          </a:p>
          <a:p>
            <a:pPr lvl="0">
              <a:buFont typeface="Wingdings" panose="05000000000000000000" pitchFamily="2" charset="2"/>
              <a:buChar char="Ø"/>
            </a:pPr>
            <a:r>
              <a:rPr lang="en-US" dirty="0"/>
              <a:t>WISELI </a:t>
            </a:r>
            <a:r>
              <a:rPr lang="en-US" u="sng" dirty="0">
                <a:hlinkClick r:id="rId6"/>
              </a:rPr>
              <a:t>http://wiseli.engr.wisc.edu/</a:t>
            </a:r>
            <a:endParaRPr lang="en-US" dirty="0"/>
          </a:p>
          <a:p>
            <a:pPr lvl="0">
              <a:buFont typeface="Wingdings" panose="05000000000000000000" pitchFamily="2" charset="2"/>
              <a:buChar char="Ø"/>
            </a:pPr>
            <a:r>
              <a:rPr lang="en-US" dirty="0"/>
              <a:t>Hunter College </a:t>
            </a:r>
            <a:r>
              <a:rPr lang="en-US" u="sng" dirty="0">
                <a:hlinkClick r:id="rId7"/>
              </a:rPr>
              <a:t>http://www.hunter.cuny.edu/genderequity/</a:t>
            </a:r>
            <a:endParaRPr lang="en-US" dirty="0"/>
          </a:p>
          <a:p>
            <a:pPr marL="0" lvl="0" indent="0">
              <a:buNone/>
            </a:pPr>
            <a:endParaRPr lang="en-US" dirty="0"/>
          </a:p>
          <a:p>
            <a:pPr marL="0" lvl="0" indent="0">
              <a:buNone/>
            </a:pPr>
            <a:r>
              <a:rPr lang="en-US" b="1" dirty="0"/>
              <a:t>Synthesis or collections of ADVANCE products and strategies:</a:t>
            </a:r>
          </a:p>
          <a:p>
            <a:pPr lvl="0">
              <a:buFont typeface="Wingdings" panose="05000000000000000000" pitchFamily="2" charset="2"/>
              <a:buChar char="Ø"/>
            </a:pPr>
            <a:r>
              <a:rPr lang="en-US" dirty="0"/>
              <a:t>Strategies for Effecting Gender Equity and Institutional Change </a:t>
            </a:r>
            <a:r>
              <a:rPr lang="en-US" u="sng" dirty="0">
                <a:hlinkClick r:id="rId8"/>
              </a:rPr>
              <a:t>http://www.colorado.edu/eer/research/strategic.html</a:t>
            </a:r>
            <a:endParaRPr lang="en-US" dirty="0"/>
          </a:p>
          <a:p>
            <a:pPr lvl="0">
              <a:buFont typeface="Wingdings" panose="05000000000000000000" pitchFamily="2" charset="2"/>
              <a:buChar char="Ø"/>
            </a:pPr>
            <a:r>
              <a:rPr lang="en-US" dirty="0"/>
              <a:t>ADVANCE Portal </a:t>
            </a:r>
            <a:r>
              <a:rPr lang="en-US" u="sng" dirty="0">
                <a:hlinkClick r:id="rId9"/>
              </a:rPr>
              <a:t>http://www.portal.advance.vt.edu/</a:t>
            </a:r>
            <a:endParaRPr lang="en-US" dirty="0"/>
          </a:p>
          <a:p>
            <a:pPr lvl="0">
              <a:buFont typeface="Wingdings" panose="05000000000000000000" pitchFamily="2" charset="2"/>
              <a:buChar char="Ø"/>
            </a:pPr>
            <a:r>
              <a:rPr lang="en-US" dirty="0"/>
              <a:t>ADVANCE Implementation Mentors (AIM) Network  </a:t>
            </a:r>
            <a:r>
              <a:rPr lang="en-US" u="sng" dirty="0">
                <a:hlinkClick r:id="rId10"/>
              </a:rPr>
              <a:t>http://advanceaimnetwork.org/</a:t>
            </a:r>
            <a:r>
              <a:rPr lang="en-US" dirty="0"/>
              <a:t> </a:t>
            </a:r>
          </a:p>
        </p:txBody>
      </p:sp>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259679" y="2171388"/>
            <a:ext cx="934881" cy="1382959"/>
          </a:xfrm>
          <a:prstGeom prst="rect">
            <a:avLst/>
          </a:prstGeom>
        </p:spPr>
      </p:pic>
      <p:pic>
        <p:nvPicPr>
          <p:cNvPr id="5" name="Picture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60954" y="5587013"/>
            <a:ext cx="925405" cy="1394276"/>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56019" y="4523192"/>
            <a:ext cx="962097" cy="1317155"/>
          </a:xfrm>
          <a:prstGeom prst="rect">
            <a:avLst/>
          </a:prstGeom>
        </p:spPr>
      </p:pic>
      <p:pic>
        <p:nvPicPr>
          <p:cNvPr id="7" name="Picture 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260078" y="3368161"/>
            <a:ext cx="931922" cy="1384247"/>
          </a:xfrm>
          <a:prstGeom prst="rect">
            <a:avLst/>
          </a:prstGeom>
        </p:spPr>
      </p:pic>
      <p:pic>
        <p:nvPicPr>
          <p:cNvPr id="8" name="Picture 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260078" y="1005430"/>
            <a:ext cx="931922" cy="1405918"/>
          </a:xfrm>
          <a:prstGeom prst="rect">
            <a:avLst/>
          </a:prstGeom>
        </p:spPr>
      </p:pic>
      <p:pic>
        <p:nvPicPr>
          <p:cNvPr id="9" name="Picture 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260475" y="-12995"/>
            <a:ext cx="928965" cy="1205142"/>
          </a:xfrm>
          <a:prstGeom prst="rect">
            <a:avLst/>
          </a:prstGeom>
        </p:spPr>
      </p:pic>
      <p:pic>
        <p:nvPicPr>
          <p:cNvPr id="12" name="Recorded Sound">
            <a:hlinkClick r:id="" action="ppaction://media"/>
          </p:cNvPr>
          <p:cNvPicPr>
            <a:picLocks noChangeAspect="1"/>
          </p:cNvPicPr>
          <p:nvPr>
            <a:audioFile r:link="rId1"/>
            <p:extLst>
              <p:ext uri="{DAA4B4D4-6D71-4841-9C94-3DE7FCFB9230}">
                <p14:media xmlns:p14="http://schemas.microsoft.com/office/powerpoint/2010/main" r:embed="rId2">
                  <p14:trim end="5547.0861"/>
                </p14:media>
              </p:ext>
            </p:extLst>
          </p:nvPr>
        </p:nvPicPr>
        <p:blipFill>
          <a:blip r:embed="rId17"/>
          <a:stretch>
            <a:fillRect/>
          </a:stretch>
        </p:blipFill>
        <p:spPr>
          <a:xfrm>
            <a:off x="10426102" y="6027625"/>
            <a:ext cx="609600" cy="609600"/>
          </a:xfrm>
          <a:prstGeom prst="rect">
            <a:avLst/>
          </a:prstGeom>
        </p:spPr>
      </p:pic>
    </p:spTree>
    <p:extLst>
      <p:ext uri="{BB962C8B-B14F-4D97-AF65-F5344CB8AC3E}">
        <p14:creationId xmlns:p14="http://schemas.microsoft.com/office/powerpoint/2010/main" val="4176495225"/>
      </p:ext>
    </p:extLst>
  </p:cSld>
  <p:clrMapOvr>
    <a:masterClrMapping/>
  </p:clrMapOvr>
  <mc:AlternateContent xmlns:mc="http://schemas.openxmlformats.org/markup-compatibility/2006" xmlns:p14="http://schemas.microsoft.com/office/powerpoint/2010/main">
    <mc:Choice Requires="p14">
      <p:transition spd="slow" p14:dur="2000" advTm="97483"/>
    </mc:Choice>
    <mc:Fallback xmlns="">
      <p:transition spd="slow" advTm="97483"/>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125"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a:p>
            <a:r>
              <a:rPr lang="en-US" dirty="0"/>
              <a:t>Email questions to ADVANCE@nsf.gov</a:t>
            </a:r>
          </a:p>
        </p:txBody>
      </p:sp>
      <p:sp>
        <p:nvSpPr>
          <p:cNvPr id="3" name="Title 2"/>
          <p:cNvSpPr>
            <a:spLocks noGrp="1"/>
          </p:cNvSpPr>
          <p:nvPr>
            <p:ph type="title"/>
          </p:nvPr>
        </p:nvSpPr>
        <p:spPr/>
        <p:txBody>
          <a:bodyPr/>
          <a:lstStyle/>
          <a:p>
            <a:r>
              <a:rPr lang="en-US" dirty="0"/>
              <a:t>Thank you!</a:t>
            </a:r>
          </a:p>
        </p:txBody>
      </p:sp>
      <p:graphicFrame>
        <p:nvGraphicFramePr>
          <p:cNvPr id="4" name="Diagram 3"/>
          <p:cNvGraphicFramePr/>
          <p:nvPr>
            <p:extLst/>
          </p:nvPr>
        </p:nvGraphicFramePr>
        <p:xfrm>
          <a:off x="3406479" y="4002569"/>
          <a:ext cx="5110797" cy="26096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68700005"/>
      </p:ext>
    </p:extLst>
  </p:cSld>
  <p:clrMapOvr>
    <a:masterClrMapping/>
  </p:clrMapOvr>
  <mc:AlternateContent xmlns:mc="http://schemas.openxmlformats.org/markup-compatibility/2006" xmlns:p14="http://schemas.microsoft.com/office/powerpoint/2010/main">
    <mc:Choice Requires="p14">
      <p:transition spd="slow" p14:dur="2000" advTm="14922"/>
    </mc:Choice>
    <mc:Fallback xmlns="">
      <p:transition spd="slow" advTm="1492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Systemic &amp; Organizational Change </a:t>
            </a:r>
          </a:p>
        </p:txBody>
      </p:sp>
      <p:graphicFrame>
        <p:nvGraphicFramePr>
          <p:cNvPr id="6" name="Diagram 5"/>
          <p:cNvGraphicFramePr/>
          <p:nvPr>
            <p:extLst/>
          </p:nvPr>
        </p:nvGraphicFramePr>
        <p:xfrm>
          <a:off x="816863" y="1551398"/>
          <a:ext cx="10741563" cy="518844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5657222"/>
            <a:ext cx="1048378" cy="1048378"/>
          </a:xfrm>
          <a:prstGeom prst="rect">
            <a:avLst/>
          </a:prstGeom>
        </p:spPr>
      </p:pic>
    </p:spTree>
    <p:extLst>
      <p:ext uri="{BB962C8B-B14F-4D97-AF65-F5344CB8AC3E}">
        <p14:creationId xmlns:p14="http://schemas.microsoft.com/office/powerpoint/2010/main" val="183081607"/>
      </p:ext>
    </p:extLst>
  </p:cSld>
  <p:clrMapOvr>
    <a:masterClrMapping/>
  </p:clrMapOvr>
  <mc:AlternateContent xmlns:mc="http://schemas.openxmlformats.org/markup-compatibility/2006" xmlns:p14="http://schemas.microsoft.com/office/powerpoint/2010/main">
    <mc:Choice Requires="p14">
      <p:transition spd="slow" p14:dur="2000" advTm="97327"/>
    </mc:Choice>
    <mc:Fallback xmlns="">
      <p:transition spd="slow" advTm="97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Equity</a:t>
            </a:r>
          </a:p>
        </p:txBody>
      </p:sp>
      <p:sp>
        <p:nvSpPr>
          <p:cNvPr id="3" name="Content Placeholder 2"/>
          <p:cNvSpPr>
            <a:spLocks noGrp="1"/>
          </p:cNvSpPr>
          <p:nvPr>
            <p:ph sz="quarter" idx="1"/>
          </p:nvPr>
        </p:nvSpPr>
        <p:spPr/>
        <p:txBody>
          <a:bodyPr/>
          <a:lstStyle/>
          <a:p>
            <a:r>
              <a:rPr lang="en-US" dirty="0"/>
              <a:t>Equity issues may exist even if proportional representation is achieved. </a:t>
            </a:r>
          </a:p>
          <a:p>
            <a:r>
              <a:rPr lang="en-US" dirty="0"/>
              <a:t>Pay gaps are an example of a potential gender equity issue in academics that may persist even with full participation of women:</a:t>
            </a:r>
          </a:p>
          <a:p>
            <a:endParaRPr lang="en-US" dirty="0"/>
          </a:p>
        </p:txBody>
      </p:sp>
      <p:pic>
        <p:nvPicPr>
          <p:cNvPr id="4" name="Picture 3"/>
          <p:cNvPicPr>
            <a:picLocks noChangeAspect="1"/>
          </p:cNvPicPr>
          <p:nvPr/>
        </p:nvPicPr>
        <p:blipFill>
          <a:blip r:embed="rId5"/>
          <a:stretch>
            <a:fillRect/>
          </a:stretch>
        </p:blipFill>
        <p:spPr>
          <a:xfrm>
            <a:off x="253111" y="3141785"/>
            <a:ext cx="5781675" cy="3381375"/>
          </a:xfrm>
          <a:prstGeom prst="rect">
            <a:avLst/>
          </a:prstGeom>
        </p:spPr>
      </p:pic>
      <p:pic>
        <p:nvPicPr>
          <p:cNvPr id="5" name="Picture 4"/>
          <p:cNvPicPr>
            <a:picLocks noChangeAspect="1"/>
          </p:cNvPicPr>
          <p:nvPr/>
        </p:nvPicPr>
        <p:blipFill>
          <a:blip r:embed="rId6"/>
          <a:stretch>
            <a:fillRect/>
          </a:stretch>
        </p:blipFill>
        <p:spPr>
          <a:xfrm>
            <a:off x="6505575" y="3124200"/>
            <a:ext cx="5381625" cy="3419475"/>
          </a:xfrm>
          <a:prstGeom prst="rect">
            <a:avLst/>
          </a:prstGeom>
        </p:spPr>
      </p:pic>
      <p:sp>
        <p:nvSpPr>
          <p:cNvPr id="6" name="TextBox 5"/>
          <p:cNvSpPr txBox="1"/>
          <p:nvPr/>
        </p:nvSpPr>
        <p:spPr>
          <a:xfrm>
            <a:off x="3180200" y="6488668"/>
            <a:ext cx="6594690" cy="369332"/>
          </a:xfrm>
          <a:prstGeom prst="rect">
            <a:avLst/>
          </a:prstGeom>
          <a:noFill/>
        </p:spPr>
        <p:txBody>
          <a:bodyPr wrap="none" rtlCol="0">
            <a:spAutoFit/>
          </a:bodyPr>
          <a:lstStyle/>
          <a:p>
            <a:r>
              <a:rPr lang="en-US" dirty="0"/>
              <a:t>AAUP Faculty salary survey data U.S. doctoral institutions 2014-2015</a:t>
            </a:r>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77600" y="6096000"/>
            <a:ext cx="609600" cy="609600"/>
          </a:xfrm>
          <a:prstGeom prst="rect">
            <a:avLst/>
          </a:prstGeom>
        </p:spPr>
      </p:pic>
    </p:spTree>
    <p:extLst>
      <p:ext uri="{BB962C8B-B14F-4D97-AF65-F5344CB8AC3E}">
        <p14:creationId xmlns:p14="http://schemas.microsoft.com/office/powerpoint/2010/main" val="3866647523"/>
      </p:ext>
    </p:extLst>
  </p:cSld>
  <p:clrMapOvr>
    <a:masterClrMapping/>
  </p:clrMapOvr>
  <mc:AlternateContent xmlns:mc="http://schemas.openxmlformats.org/markup-compatibility/2006" xmlns:p14="http://schemas.microsoft.com/office/powerpoint/2010/main">
    <mc:Choice Requires="p14">
      <p:transition spd="slow" p14:dur="2000" advTm="4854"/>
    </mc:Choice>
    <mc:Fallback xmlns="">
      <p:transition spd="slow" advTm="4854"/>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419"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228600"/>
            <a:ext cx="11154664" cy="990600"/>
          </a:xfrm>
        </p:spPr>
        <p:txBody>
          <a:bodyPr>
            <a:normAutofit/>
          </a:bodyPr>
          <a:lstStyle/>
          <a:p>
            <a:pPr>
              <a:defRPr/>
            </a:pPr>
            <a:r>
              <a:rPr lang="en-US" b="1" dirty="0"/>
              <a:t>ADVANCE Grant Types </a:t>
            </a:r>
            <a:r>
              <a:rPr lang="en-US" dirty="0"/>
              <a:t>NSF 16-594</a:t>
            </a:r>
          </a:p>
        </p:txBody>
      </p:sp>
      <p:graphicFrame>
        <p:nvGraphicFramePr>
          <p:cNvPr id="4" name="Diagram 3"/>
          <p:cNvGraphicFramePr/>
          <p:nvPr>
            <p:extLst>
              <p:ext uri="{D42A27DB-BD31-4B8C-83A1-F6EECF244321}">
                <p14:modId xmlns:p14="http://schemas.microsoft.com/office/powerpoint/2010/main" val="192854380"/>
              </p:ext>
            </p:extLst>
          </p:nvPr>
        </p:nvGraphicFramePr>
        <p:xfrm>
          <a:off x="742865" y="1646858"/>
          <a:ext cx="10735733" cy="469229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Rectangle 4"/>
          <p:cNvSpPr/>
          <p:nvPr/>
        </p:nvSpPr>
        <p:spPr>
          <a:xfrm>
            <a:off x="2470104" y="6397481"/>
            <a:ext cx="7281253" cy="369332"/>
          </a:xfrm>
          <a:prstGeom prst="rect">
            <a:avLst/>
          </a:prstGeom>
        </p:spPr>
        <p:txBody>
          <a:bodyPr wrap="square">
            <a:spAutoFit/>
          </a:bodyPr>
          <a:lstStyle/>
          <a:p>
            <a:r>
              <a:rPr lang="en-US" dirty="0"/>
              <a:t>*These deadlines will recur every other year until the solicitation is replaced.</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07745" y="6157213"/>
            <a:ext cx="609600" cy="609600"/>
          </a:xfrm>
          <a:prstGeom prst="rect">
            <a:avLst/>
          </a:prstGeom>
        </p:spPr>
      </p:pic>
    </p:spTree>
    <p:extLst>
      <p:ext uri="{BB962C8B-B14F-4D97-AF65-F5344CB8AC3E}">
        <p14:creationId xmlns:p14="http://schemas.microsoft.com/office/powerpoint/2010/main" val="1028521652"/>
      </p:ext>
    </p:extLst>
  </p:cSld>
  <p:clrMapOvr>
    <a:masterClrMapping/>
  </p:clrMapOvr>
  <mc:AlternateContent xmlns:mc="http://schemas.openxmlformats.org/markup-compatibility/2006" xmlns:p14="http://schemas.microsoft.com/office/powerpoint/2010/main">
    <mc:Choice Requires="p14">
      <p:transition spd="slow" p14:dur="2000" advTm="4712"/>
    </mc:Choice>
    <mc:Fallback xmlns="">
      <p:transition spd="slow" advTm="4712"/>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91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818994759"/>
              </p:ext>
            </p:extLst>
          </p:nvPr>
        </p:nvGraphicFramePr>
        <p:xfrm>
          <a:off x="632430" y="367860"/>
          <a:ext cx="11074402" cy="6381260"/>
        </p:xfrm>
        <a:graphic>
          <a:graphicData uri="http://schemas.openxmlformats.org/drawingml/2006/table">
            <a:tbl>
              <a:tblPr firstRow="1" bandRow="1">
                <a:tableStyleId>{21E4AEA4-8DFA-4A89-87EB-49C32662AFE0}</a:tableStyleId>
              </a:tblPr>
              <a:tblGrid>
                <a:gridCol w="5537201">
                  <a:extLst>
                    <a:ext uri="{9D8B030D-6E8A-4147-A177-3AD203B41FA5}">
                      <a16:colId xmlns:a16="http://schemas.microsoft.com/office/drawing/2014/main" val="20000"/>
                    </a:ext>
                  </a:extLst>
                </a:gridCol>
                <a:gridCol w="5537201">
                  <a:extLst>
                    <a:ext uri="{9D8B030D-6E8A-4147-A177-3AD203B41FA5}">
                      <a16:colId xmlns:a16="http://schemas.microsoft.com/office/drawing/2014/main" val="20001"/>
                    </a:ext>
                  </a:extLst>
                </a:gridCol>
              </a:tblGrid>
              <a:tr h="52437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1" dirty="0"/>
                        <a:t>Adaptation</a:t>
                      </a:r>
                      <a:r>
                        <a:rPr lang="en-US" sz="2400" dirty="0"/>
                        <a:t> for</a:t>
                      </a:r>
                      <a:r>
                        <a:rPr lang="en-US" sz="2400" baseline="0" dirty="0"/>
                        <a:t> </a:t>
                      </a:r>
                      <a:r>
                        <a:rPr lang="en-US" sz="2400" u="sng" baseline="0" dirty="0"/>
                        <a:t>Non-Academic Orgs.</a:t>
                      </a:r>
                      <a:endParaRPr lang="en-US" sz="2400" b="1" u="sng"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1" dirty="0"/>
                        <a:t>Adaptation</a:t>
                      </a:r>
                      <a:r>
                        <a:rPr lang="en-US" sz="2400" dirty="0"/>
                        <a:t> for</a:t>
                      </a:r>
                      <a:r>
                        <a:rPr lang="en-US" sz="2400" baseline="0" dirty="0"/>
                        <a:t> </a:t>
                      </a:r>
                      <a:r>
                        <a:rPr lang="en-US" sz="2400" u="sng" baseline="0" dirty="0"/>
                        <a:t>Academic Orgs.</a:t>
                      </a:r>
                      <a:endParaRPr lang="en-US" sz="2400" b="1" u="sng" dirty="0"/>
                    </a:p>
                  </a:txBody>
                  <a:tcPr/>
                </a:tc>
                <a:extLst>
                  <a:ext uri="{0D108BD9-81ED-4DB2-BD59-A6C34878D82A}">
                    <a16:rowId xmlns:a16="http://schemas.microsoft.com/office/drawing/2014/main" val="10000"/>
                  </a:ext>
                </a:extLst>
              </a:tr>
              <a:tr h="104875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Evidence of STEM faculty gender inequity and understanding of reasons for inequity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Focused on the STEM discipline(s)</a:t>
                      </a:r>
                      <a:r>
                        <a:rPr lang="en-US" baseline="0" dirty="0"/>
                        <a:t> </a:t>
                      </a:r>
                      <a:r>
                        <a:rPr lang="en-US" dirty="0"/>
                        <a:t>to be addressed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Evidence of STEM faculty gender inequity</a:t>
                      </a:r>
                      <a:r>
                        <a:rPr lang="en-US" baseline="0" dirty="0"/>
                        <a:t> </a:t>
                      </a:r>
                      <a:r>
                        <a:rPr lang="en-US" dirty="0"/>
                        <a:t>and understanding of reasons for inequity</a:t>
                      </a:r>
                    </a:p>
                    <a:p>
                      <a:pPr marL="285750" indent="-285750">
                        <a:buFont typeface="Arial" panose="020B0604020202020204" pitchFamily="34" charset="0"/>
                        <a:buChar char="•"/>
                      </a:pPr>
                      <a:r>
                        <a:rPr lang="en-US" dirty="0"/>
                        <a:t>Focused on the equity issue(s) at the institution</a:t>
                      </a:r>
                    </a:p>
                  </a:txBody>
                  <a:tcPr/>
                </a:tc>
                <a:extLst>
                  <a:ext uri="{0D108BD9-81ED-4DB2-BD59-A6C34878D82A}">
                    <a16:rowId xmlns:a16="http://schemas.microsoft.com/office/drawing/2014/main" val="10001"/>
                  </a:ext>
                </a:extLst>
              </a:tr>
              <a:tr h="10821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Adapt strategies to address inequity</a:t>
                      </a:r>
                      <a:r>
                        <a:rPr lang="en-US" baseline="0" dirty="0"/>
                        <a:t>(</a:t>
                      </a:r>
                      <a:r>
                        <a:rPr lang="en-US" baseline="0" dirty="0" err="1"/>
                        <a:t>ies</a:t>
                      </a:r>
                      <a:r>
                        <a:rPr lang="en-US" baseline="0" dirty="0"/>
                        <a:t>) in STEM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kern="1200" dirty="0"/>
                        <a:t>May</a:t>
                      </a:r>
                      <a:r>
                        <a:rPr lang="en-US" dirty="0"/>
                        <a:t> be focused on one, or a set of, equity issues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May be focused on one or more, or all STEM disciplines</a:t>
                      </a:r>
                      <a:endParaRPr lang="en-US"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No original</a:t>
                      </a:r>
                      <a:r>
                        <a:rPr lang="en-US" baseline="0" dirty="0"/>
                        <a:t> </a:t>
                      </a:r>
                      <a:r>
                        <a:rPr lang="en-US" dirty="0"/>
                        <a:t>research required</a:t>
                      </a:r>
                    </a:p>
                  </a:txBody>
                  <a:tcPr/>
                </a:tc>
                <a:tc>
                  <a:txBody>
                    <a:bodyPr/>
                    <a:lstStyle/>
                    <a:p>
                      <a:pPr>
                        <a:buFont typeface="Courier New" panose="02070309020205020404" pitchFamily="49" charset="0"/>
                        <a:buNone/>
                      </a:pPr>
                      <a:r>
                        <a:rPr lang="en-US" dirty="0"/>
                        <a:t>Adapt strategies to address inequity</a:t>
                      </a:r>
                      <a:r>
                        <a:rPr lang="en-US" baseline="0" dirty="0"/>
                        <a:t>(</a:t>
                      </a:r>
                      <a:r>
                        <a:rPr lang="en-US" baseline="0" dirty="0" err="1"/>
                        <a:t>ies</a:t>
                      </a:r>
                      <a:r>
                        <a:rPr lang="en-US" baseline="0" dirty="0"/>
                        <a:t>) at the </a:t>
                      </a:r>
                      <a:r>
                        <a:rPr lang="en-US" dirty="0"/>
                        <a:t>institution </a:t>
                      </a:r>
                    </a:p>
                    <a:p>
                      <a:pPr marL="285750" indent="-285750">
                        <a:buFont typeface="Arial" panose="020B0604020202020204" pitchFamily="34" charset="0"/>
                        <a:buChar char="•"/>
                      </a:pPr>
                      <a:r>
                        <a:rPr kumimoji="0" lang="en-US" kern="1200" dirty="0"/>
                        <a:t>May</a:t>
                      </a:r>
                      <a:r>
                        <a:rPr lang="en-US" dirty="0"/>
                        <a:t> be focused on one, or a set of, equity issues</a:t>
                      </a:r>
                    </a:p>
                    <a:p>
                      <a:pPr marL="285750" indent="-285750">
                        <a:buFont typeface="Arial" panose="020B0604020202020204" pitchFamily="34" charset="0"/>
                        <a:buChar char="•"/>
                      </a:pPr>
                      <a:r>
                        <a:rPr lang="en-US" dirty="0"/>
                        <a:t>Must include all STEM disciplines at the institution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No original research required</a:t>
                      </a:r>
                    </a:p>
                  </a:txBody>
                  <a:tcPr/>
                </a:tc>
                <a:extLst>
                  <a:ext uri="{0D108BD9-81ED-4DB2-BD59-A6C34878D82A}">
                    <a16:rowId xmlns:a16="http://schemas.microsoft.com/office/drawing/2014/main" val="10002"/>
                  </a:ext>
                </a:extLst>
              </a:tr>
              <a:tr h="807975">
                <a:tc>
                  <a: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dirty="0"/>
                        <a:t>Partners are not required</a:t>
                      </a:r>
                      <a:r>
                        <a:rPr lang="en-US" baseline="0" dirty="0"/>
                        <a:t> but allowed as sub-awardees, consultants, or collaborative proposal partners</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Partners</a:t>
                      </a:r>
                      <a:r>
                        <a:rPr lang="en-US" baseline="0" dirty="0"/>
                        <a:t> are not allowed unless as </a:t>
                      </a:r>
                      <a:r>
                        <a:rPr lang="en-US" dirty="0"/>
                        <a:t>multi-campus institutions or </a:t>
                      </a:r>
                      <a:r>
                        <a:rPr lang="en-US" baseline="0" dirty="0"/>
                        <a:t>as institutions within a </a:t>
                      </a:r>
                      <a:r>
                        <a:rPr lang="en-US" dirty="0"/>
                        <a:t>State system </a:t>
                      </a:r>
                    </a:p>
                  </a:txBody>
                  <a:tcPr/>
                </a:tc>
                <a:extLst>
                  <a:ext uri="{0D108BD9-81ED-4DB2-BD59-A6C34878D82A}">
                    <a16:rowId xmlns:a16="http://schemas.microsoft.com/office/drawing/2014/main" val="10003"/>
                  </a:ext>
                </a:extLst>
              </a:tr>
              <a:tr h="4549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Communication strategy</a:t>
                      </a:r>
                      <a:r>
                        <a:rPr lang="en-US" baseline="0" dirty="0"/>
                        <a:t> required</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Communication strategy</a:t>
                      </a:r>
                      <a:r>
                        <a:rPr lang="en-US" baseline="0" dirty="0"/>
                        <a:t> required</a:t>
                      </a:r>
                      <a:endParaRPr lang="en-US" dirty="0"/>
                    </a:p>
                  </a:txBody>
                  <a:tcPr/>
                </a:tc>
                <a:extLst>
                  <a:ext uri="{0D108BD9-81ED-4DB2-BD59-A6C34878D82A}">
                    <a16:rowId xmlns:a16="http://schemas.microsoft.com/office/drawing/2014/main" val="10004"/>
                  </a:ext>
                </a:extLst>
              </a:tr>
              <a:tr h="4681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Internal and/or external impact evaluation required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Internal and/or external impact evaluation required</a:t>
                      </a:r>
                    </a:p>
                  </a:txBody>
                  <a:tcPr/>
                </a:tc>
                <a:extLst>
                  <a:ext uri="{0D108BD9-81ED-4DB2-BD59-A6C34878D82A}">
                    <a16:rowId xmlns:a16="http://schemas.microsoft.com/office/drawing/2014/main" val="10005"/>
                  </a:ext>
                </a:extLst>
              </a:tr>
              <a:tr h="7341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Organizational commitment and plan for sustainability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Letters of collaboration allowed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Organizational commitment and plan for sustainability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Letters of collaboration allowed </a:t>
                      </a:r>
                    </a:p>
                  </a:txBody>
                  <a:tcPr/>
                </a:tc>
                <a:extLst>
                  <a:ext uri="{0D108BD9-81ED-4DB2-BD59-A6C34878D82A}">
                    <a16:rowId xmlns:a16="http://schemas.microsoft.com/office/drawing/2014/main" val="10006"/>
                  </a:ext>
                </a:extLst>
              </a:tr>
              <a:tr h="1154250">
                <a:tc>
                  <a:txBody>
                    <a:bodyPr/>
                    <a:lstStyle/>
                    <a:p>
                      <a:pPr>
                        <a:buFont typeface="Courier New" panose="02070309020205020404" pitchFamily="49" charset="0"/>
                        <a:buNone/>
                      </a:pPr>
                      <a:r>
                        <a:rPr lang="en-US" dirty="0"/>
                        <a:t>Management plan required</a:t>
                      </a:r>
                    </a:p>
                    <a:p>
                      <a:pPr marL="285750" indent="-285750">
                        <a:buFont typeface="Arial" panose="020B0604020202020204" pitchFamily="34" charset="0"/>
                        <a:buChar char="•"/>
                      </a:pPr>
                      <a:r>
                        <a:rPr lang="en-US" dirty="0"/>
                        <a:t>Internal steering committee required</a:t>
                      </a:r>
                    </a:p>
                    <a:p>
                      <a:pPr marL="285750" indent="-285750">
                        <a:buFont typeface="Arial" panose="020B0604020202020204" pitchFamily="34" charset="0"/>
                        <a:buChar char="•"/>
                      </a:pPr>
                      <a:r>
                        <a:rPr lang="en-US" dirty="0"/>
                        <a:t>External advisory committee optional</a:t>
                      </a:r>
                    </a:p>
                  </a:txBody>
                  <a:tcPr/>
                </a:tc>
                <a:tc>
                  <a:txBody>
                    <a:bodyPr/>
                    <a:lstStyle/>
                    <a:p>
                      <a:pPr>
                        <a:buFont typeface="Courier New" panose="02070309020205020404" pitchFamily="49" charset="0"/>
                        <a:buNone/>
                      </a:pPr>
                      <a:r>
                        <a:rPr lang="en-US" dirty="0"/>
                        <a:t>Management plan required</a:t>
                      </a:r>
                    </a:p>
                    <a:p>
                      <a:pPr marL="285750" indent="-285750">
                        <a:buFont typeface="Arial" panose="020B0604020202020204" pitchFamily="34" charset="0"/>
                        <a:buChar char="•"/>
                      </a:pPr>
                      <a:r>
                        <a:rPr lang="en-US" dirty="0"/>
                        <a:t>Internal steering committee required</a:t>
                      </a:r>
                    </a:p>
                    <a:p>
                      <a:pPr marL="285750" indent="-285750">
                        <a:buFont typeface="Arial" panose="020B0604020202020204" pitchFamily="34" charset="0"/>
                        <a:buChar char="•"/>
                      </a:pPr>
                      <a:r>
                        <a:rPr lang="en-US" dirty="0"/>
                        <a:t>External advisory committee optional</a:t>
                      </a:r>
                    </a:p>
                  </a:txBody>
                  <a:tcPr/>
                </a:tc>
                <a:extLst>
                  <a:ext uri="{0D108BD9-81ED-4DB2-BD59-A6C34878D82A}">
                    <a16:rowId xmlns:a16="http://schemas.microsoft.com/office/drawing/2014/main" val="10007"/>
                  </a:ext>
                </a:extLst>
              </a:tr>
            </a:tbl>
          </a:graphicData>
        </a:graphic>
      </p:graphicFrame>
      <p:sp>
        <p:nvSpPr>
          <p:cNvPr id="3" name="Arrow: Right 2"/>
          <p:cNvSpPr/>
          <p:nvPr/>
        </p:nvSpPr>
        <p:spPr>
          <a:xfrm>
            <a:off x="157655" y="1292772"/>
            <a:ext cx="441435" cy="315311"/>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2" name="Arrow: Right 11"/>
          <p:cNvSpPr/>
          <p:nvPr/>
        </p:nvSpPr>
        <p:spPr>
          <a:xfrm>
            <a:off x="157654" y="2349062"/>
            <a:ext cx="441435" cy="315311"/>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3" name="Arrow: Right 12"/>
          <p:cNvSpPr/>
          <p:nvPr/>
        </p:nvSpPr>
        <p:spPr>
          <a:xfrm>
            <a:off x="157653" y="3405352"/>
            <a:ext cx="441435" cy="315311"/>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26429417"/>
      </p:ext>
    </p:extLst>
  </p:cSld>
  <p:clrMapOvr>
    <a:masterClrMapping/>
  </p:clrMapOvr>
  <mc:AlternateContent xmlns:mc="http://schemas.openxmlformats.org/markup-compatibility/2006" xmlns:p14="http://schemas.microsoft.com/office/powerpoint/2010/main">
    <mc:Choice Requires="p14">
      <p:transition spd="slow" p14:dur="2000" advTm="104769"/>
    </mc:Choice>
    <mc:Fallback xmlns="">
      <p:transition spd="slow" advTm="104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ADVANCE Focus on Intersectionality* </a:t>
            </a:r>
          </a:p>
        </p:txBody>
      </p:sp>
      <p:sp>
        <p:nvSpPr>
          <p:cNvPr id="3" name="Content Placeholder 2"/>
          <p:cNvSpPr>
            <a:spLocks noGrp="1"/>
          </p:cNvSpPr>
          <p:nvPr>
            <p:ph sz="quarter" idx="1"/>
          </p:nvPr>
        </p:nvSpPr>
        <p:spPr>
          <a:xfrm>
            <a:off x="816864" y="1600199"/>
            <a:ext cx="10871200" cy="5257801"/>
          </a:xfrm>
        </p:spPr>
        <p:txBody>
          <a:bodyPr>
            <a:normAutofit fontScale="85000" lnSpcReduction="20000"/>
          </a:bodyPr>
          <a:lstStyle/>
          <a:p>
            <a:pPr>
              <a:spcBef>
                <a:spcPts val="1200"/>
              </a:spcBef>
            </a:pPr>
            <a:r>
              <a:rPr lang="en-US" sz="3000" dirty="0"/>
              <a:t>ADVANCE recognizes that barriers to gender equity may not be identical for all groups of women faculty in STEM </a:t>
            </a:r>
          </a:p>
          <a:p>
            <a:pPr>
              <a:spcBef>
                <a:spcPts val="1200"/>
              </a:spcBef>
            </a:pPr>
            <a:r>
              <a:rPr lang="en-US" sz="3000" dirty="0"/>
              <a:t>Therefore, all ADVANCE proposals are expected to offer strategies to promote gender equity for all faculty</a:t>
            </a:r>
          </a:p>
          <a:p>
            <a:pPr marL="0" indent="0">
              <a:spcBef>
                <a:spcPts val="1200"/>
              </a:spcBef>
              <a:buNone/>
            </a:pPr>
            <a:endParaRPr lang="en-US" sz="3000" dirty="0"/>
          </a:p>
          <a:p>
            <a:pPr marL="0" indent="0">
              <a:spcBef>
                <a:spcPts val="1200"/>
              </a:spcBef>
              <a:buNone/>
            </a:pPr>
            <a:endParaRPr lang="en-US" sz="3000" dirty="0"/>
          </a:p>
          <a:p>
            <a:pPr marL="0" indent="0">
              <a:spcBef>
                <a:spcPts val="1200"/>
              </a:spcBef>
              <a:buNone/>
            </a:pPr>
            <a:endParaRPr lang="en-US" sz="3000" dirty="0"/>
          </a:p>
          <a:p>
            <a:pPr marL="0" indent="0">
              <a:spcBef>
                <a:spcPts val="1200"/>
              </a:spcBef>
              <a:buNone/>
            </a:pPr>
            <a:endParaRPr lang="en-US" sz="3000" dirty="0"/>
          </a:p>
          <a:p>
            <a:pPr marL="0" indent="0">
              <a:spcBef>
                <a:spcPts val="1200"/>
              </a:spcBef>
              <a:buNone/>
            </a:pPr>
            <a:endParaRPr lang="en-US" sz="2400" dirty="0"/>
          </a:p>
          <a:p>
            <a:pPr marL="0" indent="0">
              <a:spcBef>
                <a:spcPts val="1200"/>
              </a:spcBef>
              <a:buNone/>
            </a:pPr>
            <a:endParaRPr lang="en-US" sz="2400" dirty="0"/>
          </a:p>
          <a:p>
            <a:pPr marL="0" indent="0">
              <a:spcBef>
                <a:spcPts val="1200"/>
              </a:spcBef>
              <a:buNone/>
            </a:pPr>
            <a:endParaRPr lang="en-US" sz="2400" dirty="0"/>
          </a:p>
          <a:p>
            <a:pPr marL="0" indent="0">
              <a:spcBef>
                <a:spcPts val="1200"/>
              </a:spcBef>
              <a:buNone/>
            </a:pPr>
            <a:r>
              <a:rPr lang="en-US" sz="2400" dirty="0"/>
              <a:t>*Note the only additional review criterion in this solicitation is focused on this expectation</a:t>
            </a:r>
            <a:endParaRPr lang="en-US" sz="2000" dirty="0"/>
          </a:p>
        </p:txBody>
      </p:sp>
      <p:sp>
        <p:nvSpPr>
          <p:cNvPr id="5" name="Bevel 4"/>
          <p:cNvSpPr/>
          <p:nvPr/>
        </p:nvSpPr>
        <p:spPr>
          <a:xfrm>
            <a:off x="1952090" y="3246634"/>
            <a:ext cx="8455632" cy="2578813"/>
          </a:xfrm>
          <a:prstGeom prst="bevel">
            <a:avLst/>
          </a:prstGeom>
        </p:spPr>
        <p:style>
          <a:lnRef idx="0">
            <a:schemeClr val="accent5"/>
          </a:lnRef>
          <a:fillRef idx="3">
            <a:schemeClr val="accent5"/>
          </a:fillRef>
          <a:effectRef idx="3">
            <a:schemeClr val="accent5"/>
          </a:effectRef>
          <a:fontRef idx="minor">
            <a:schemeClr val="lt1"/>
          </a:fontRef>
        </p:style>
        <p:txBody>
          <a:bodyPr rtlCol="0" anchor="ctr"/>
          <a:lstStyle/>
          <a:p>
            <a:pPr>
              <a:spcBef>
                <a:spcPts val="1200"/>
              </a:spcBef>
            </a:pPr>
            <a:r>
              <a:rPr lang="en-US" sz="2400" dirty="0"/>
              <a:t>Intersectionality is a concept in social sciences that recognizes that gender does not exist in isolation from other characteristics such as race/ethnicity, disability status, sexual orientation, foreign-born and foreign-trained status, faculty appointment type, etc. </a:t>
            </a: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83264" y="6138706"/>
            <a:ext cx="609600" cy="609600"/>
          </a:xfrm>
          <a:prstGeom prst="rect">
            <a:avLst/>
          </a:prstGeom>
        </p:spPr>
      </p:pic>
    </p:spTree>
    <p:extLst>
      <p:ext uri="{BB962C8B-B14F-4D97-AF65-F5344CB8AC3E}">
        <p14:creationId xmlns:p14="http://schemas.microsoft.com/office/powerpoint/2010/main" val="605706934"/>
      </p:ext>
    </p:extLst>
  </p:cSld>
  <p:clrMapOvr>
    <a:masterClrMapping/>
  </p:clrMapOvr>
  <mc:AlternateContent xmlns:mc="http://schemas.openxmlformats.org/markup-compatibility/2006" xmlns:p14="http://schemas.microsoft.com/office/powerpoint/2010/main">
    <mc:Choice Requires="p14">
      <p:transition spd="slow" p14:dur="2000" advTm="8076"/>
    </mc:Choice>
    <mc:Fallback xmlns="">
      <p:transition spd="slow" advTm="8076"/>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78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t>Adaptation </a:t>
            </a:r>
            <a:r>
              <a:rPr lang="en-US" b="1" dirty="0"/>
              <a:t>Proposal Deadlines</a:t>
            </a:r>
            <a:endParaRPr lang="en-US" b="1" i="1" dirty="0"/>
          </a:p>
        </p:txBody>
      </p:sp>
      <p:sp>
        <p:nvSpPr>
          <p:cNvPr id="3" name="Content Placeholder 2"/>
          <p:cNvSpPr>
            <a:spLocks noGrp="1"/>
          </p:cNvSpPr>
          <p:nvPr>
            <p:ph sz="quarter" idx="1"/>
          </p:nvPr>
        </p:nvSpPr>
        <p:spPr/>
        <p:txBody>
          <a:bodyPr>
            <a:normAutofit/>
          </a:bodyPr>
          <a:lstStyle/>
          <a:p>
            <a:r>
              <a:rPr lang="en-US" b="1" dirty="0"/>
              <a:t>Letter of Intent – </a:t>
            </a:r>
            <a:r>
              <a:rPr lang="en-US" dirty="0"/>
              <a:t>August 9, 2017</a:t>
            </a:r>
          </a:p>
          <a:p>
            <a:pPr lvl="1"/>
            <a:r>
              <a:rPr lang="en-US" dirty="0"/>
              <a:t>Required – must submit in order to submit a full proposal</a:t>
            </a:r>
          </a:p>
          <a:p>
            <a:pPr lvl="1"/>
            <a:r>
              <a:rPr lang="en-US" dirty="0"/>
              <a:t>Project synopsis – a short description of proposed project  </a:t>
            </a:r>
          </a:p>
          <a:p>
            <a:pPr lvl="1"/>
            <a:r>
              <a:rPr lang="en-US" dirty="0"/>
              <a:t>Other text box – provide info on partner organizations proposed involvement</a:t>
            </a:r>
          </a:p>
          <a:p>
            <a:pPr lvl="1"/>
            <a:r>
              <a:rPr lang="en-US" dirty="0"/>
              <a:t>Used to recruit appropriate reviewers - only contacted if there are questions</a:t>
            </a:r>
          </a:p>
          <a:p>
            <a:pPr marL="365760" lvl="1" indent="0">
              <a:buNone/>
            </a:pPr>
            <a:endParaRPr lang="en-US" sz="400" dirty="0"/>
          </a:p>
          <a:p>
            <a:r>
              <a:rPr lang="en-US" b="1" dirty="0"/>
              <a:t>Full proposal due – </a:t>
            </a:r>
            <a:r>
              <a:rPr lang="en-US" dirty="0"/>
              <a:t>September 13, 2017</a:t>
            </a:r>
          </a:p>
          <a:p>
            <a:pPr lvl="1"/>
            <a:r>
              <a:rPr lang="en-US" dirty="0"/>
              <a:t>NSF anticipates making approximately six </a:t>
            </a:r>
            <a:r>
              <a:rPr lang="en-US" b="1" i="1" dirty="0"/>
              <a:t>Adaptation</a:t>
            </a:r>
            <a:r>
              <a:rPr lang="en-US" dirty="0"/>
              <a:t> awards</a:t>
            </a:r>
          </a:p>
        </p:txBody>
      </p:sp>
      <p:graphicFrame>
        <p:nvGraphicFramePr>
          <p:cNvPr id="4" name="Diagram 3"/>
          <p:cNvGraphicFramePr/>
          <p:nvPr>
            <p:extLst>
              <p:ext uri="{D42A27DB-BD31-4B8C-83A1-F6EECF244321}">
                <p14:modId xmlns:p14="http://schemas.microsoft.com/office/powerpoint/2010/main" val="32221988"/>
              </p:ext>
            </p:extLst>
          </p:nvPr>
        </p:nvGraphicFramePr>
        <p:xfrm>
          <a:off x="8672623" y="228600"/>
          <a:ext cx="3519377" cy="156501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Bevel 3"/>
          <p:cNvSpPr/>
          <p:nvPr/>
        </p:nvSpPr>
        <p:spPr>
          <a:xfrm>
            <a:off x="816864" y="5636971"/>
            <a:ext cx="10540180" cy="1120567"/>
          </a:xfrm>
          <a:prstGeom prst="bevel">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400" b="1" dirty="0"/>
              <a:t>Review the program solicitation and NSF Grant Proposal Guide for official information on proposal preparation, eligibility, etc.</a:t>
            </a: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83264" y="6096000"/>
            <a:ext cx="609600" cy="609600"/>
          </a:xfrm>
          <a:prstGeom prst="rect">
            <a:avLst/>
          </a:prstGeom>
        </p:spPr>
      </p:pic>
    </p:spTree>
    <p:extLst>
      <p:ext uri="{BB962C8B-B14F-4D97-AF65-F5344CB8AC3E}">
        <p14:creationId xmlns:p14="http://schemas.microsoft.com/office/powerpoint/2010/main" val="755381492"/>
      </p:ext>
    </p:extLst>
  </p:cSld>
  <p:clrMapOvr>
    <a:masterClrMapping/>
  </p:clrMapOvr>
  <mc:AlternateContent xmlns:mc="http://schemas.openxmlformats.org/markup-compatibility/2006" xmlns:p14="http://schemas.microsoft.com/office/powerpoint/2010/main">
    <mc:Choice Requires="p14">
      <p:transition spd="slow" p14:dur="2000" advTm="3659"/>
    </mc:Choice>
    <mc:Fallback xmlns="">
      <p:transition spd="slow" advTm="3659"/>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034"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Eligibility</a:t>
            </a:r>
          </a:p>
        </p:txBody>
      </p:sp>
      <p:sp>
        <p:nvSpPr>
          <p:cNvPr id="3" name="Content Placeholder 2"/>
          <p:cNvSpPr>
            <a:spLocks noGrp="1"/>
          </p:cNvSpPr>
          <p:nvPr>
            <p:ph sz="quarter" idx="1"/>
          </p:nvPr>
        </p:nvSpPr>
        <p:spPr/>
        <p:txBody>
          <a:bodyPr>
            <a:normAutofit fontScale="92500" lnSpcReduction="20000"/>
          </a:bodyPr>
          <a:lstStyle/>
          <a:p>
            <a:r>
              <a:rPr lang="en-US" b="1" i="1" dirty="0"/>
              <a:t>Adaptation </a:t>
            </a:r>
            <a:r>
              <a:rPr lang="en-US" dirty="0"/>
              <a:t>proposals are accepted from either </a:t>
            </a:r>
          </a:p>
          <a:p>
            <a:pPr lvl="1"/>
            <a:r>
              <a:rPr lang="en-US" dirty="0"/>
              <a:t>an US non-profit non-academic organization; or </a:t>
            </a:r>
          </a:p>
          <a:p>
            <a:pPr lvl="1"/>
            <a:r>
              <a:rPr lang="en-US" dirty="0"/>
              <a:t>a public or private, non-profit, academic institution.</a:t>
            </a:r>
          </a:p>
          <a:p>
            <a:pPr lvl="2"/>
            <a:r>
              <a:rPr lang="en-US" dirty="0"/>
              <a:t>State systems or multi-campus institutions are OK </a:t>
            </a:r>
          </a:p>
          <a:p>
            <a:pPr lvl="2"/>
            <a:r>
              <a:rPr lang="en-US" dirty="0"/>
              <a:t>Past or current ADVANCE </a:t>
            </a:r>
            <a:r>
              <a:rPr lang="en-US" b="1" i="1" dirty="0"/>
              <a:t>IT </a:t>
            </a:r>
            <a:r>
              <a:rPr lang="en-US" dirty="0"/>
              <a:t>awardees are not eligible for an </a:t>
            </a:r>
            <a:r>
              <a:rPr lang="en-US" b="1" i="1" dirty="0"/>
              <a:t>Adaptation</a:t>
            </a:r>
            <a:endParaRPr lang="en-US" dirty="0"/>
          </a:p>
          <a:p>
            <a:pPr lvl="2"/>
            <a:r>
              <a:rPr lang="en-US" dirty="0"/>
              <a:t>If you submitted a IT-Preliminary proposal the invite/do not invite notice will be sent ~June (time for you to submit to the </a:t>
            </a:r>
            <a:r>
              <a:rPr lang="en-US" b="1" i="1" dirty="0"/>
              <a:t>Adaptation</a:t>
            </a:r>
            <a:r>
              <a:rPr lang="en-US" dirty="0"/>
              <a:t> track if not invited)</a:t>
            </a:r>
          </a:p>
          <a:p>
            <a:r>
              <a:rPr lang="en-US" dirty="0"/>
              <a:t>Only one </a:t>
            </a:r>
            <a:r>
              <a:rPr lang="en-US" b="1" i="1" dirty="0"/>
              <a:t>Adaptation</a:t>
            </a:r>
            <a:r>
              <a:rPr lang="en-US" dirty="0"/>
              <a:t> proposal per institution or organization </a:t>
            </a:r>
          </a:p>
          <a:p>
            <a:pPr lvl="1"/>
            <a:r>
              <a:rPr lang="en-US" dirty="0"/>
              <a:t>Can also be in </a:t>
            </a:r>
            <a:r>
              <a:rPr lang="en-US" b="1" i="1" dirty="0"/>
              <a:t>Partnership</a:t>
            </a:r>
            <a:r>
              <a:rPr lang="en-US" dirty="0"/>
              <a:t> proposals (but not an </a:t>
            </a:r>
            <a:r>
              <a:rPr lang="en-US" b="1" i="1" dirty="0"/>
              <a:t>IT </a:t>
            </a:r>
            <a:r>
              <a:rPr lang="en-US" i="1" dirty="0"/>
              <a:t>proposal)</a:t>
            </a:r>
            <a:endParaRPr lang="en-US" dirty="0"/>
          </a:p>
          <a:p>
            <a:endParaRPr lang="en-US" dirty="0"/>
          </a:p>
          <a:p>
            <a:r>
              <a:rPr lang="en-US" dirty="0"/>
              <a:t>Proposals with more than one organization or academic institution should be submitted to the </a:t>
            </a:r>
            <a:r>
              <a:rPr lang="en-US" b="1" i="1" dirty="0"/>
              <a:t>Partnership </a:t>
            </a:r>
            <a:r>
              <a:rPr lang="en-US" dirty="0"/>
              <a:t>track.</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57504" y="6096000"/>
            <a:ext cx="609600" cy="609600"/>
          </a:xfrm>
          <a:prstGeom prst="rect">
            <a:avLst/>
          </a:prstGeom>
        </p:spPr>
      </p:pic>
    </p:spTree>
    <p:extLst>
      <p:ext uri="{BB962C8B-B14F-4D97-AF65-F5344CB8AC3E}">
        <p14:creationId xmlns:p14="http://schemas.microsoft.com/office/powerpoint/2010/main" val="2291676479"/>
      </p:ext>
    </p:extLst>
  </p:cSld>
  <p:clrMapOvr>
    <a:masterClrMapping/>
  </p:clrMapOvr>
  <mc:AlternateContent xmlns:mc="http://schemas.openxmlformats.org/markup-compatibility/2006" xmlns:p14="http://schemas.microsoft.com/office/powerpoint/2010/main">
    <mc:Choice Requires="p14">
      <p:transition spd="slow" p14:dur="2000" advTm="34392"/>
    </mc:Choice>
    <mc:Fallback xmlns="">
      <p:transition spd="slow" advTm="34392"/>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44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Custom 16">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B85B22"/>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1983</TotalTime>
  <Words>2801</Words>
  <Application>Microsoft Office PowerPoint</Application>
  <PresentationFormat>Widescreen</PresentationFormat>
  <Paragraphs>294</Paragraphs>
  <Slides>22</Slides>
  <Notes>20</Notes>
  <HiddenSlides>0</HiddenSlides>
  <MMClips>21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Courier New</vt:lpstr>
      <vt:lpstr>Tw Cen MT</vt:lpstr>
      <vt:lpstr>Wingdings</vt:lpstr>
      <vt:lpstr>Wingdings 2</vt:lpstr>
      <vt:lpstr>Median</vt:lpstr>
      <vt:lpstr>National Science Foundation ADVANCE Program </vt:lpstr>
      <vt:lpstr>NSF’s ADVANCE Program 2001-2016</vt:lpstr>
      <vt:lpstr>Systemic &amp; Organizational Change </vt:lpstr>
      <vt:lpstr>Equity</vt:lpstr>
      <vt:lpstr>ADVANCE Grant Types NSF 16-594</vt:lpstr>
      <vt:lpstr>PowerPoint Presentation</vt:lpstr>
      <vt:lpstr>ADVANCE Focus on Intersectionality* </vt:lpstr>
      <vt:lpstr>Adaptation Proposal Deadlines</vt:lpstr>
      <vt:lpstr>Eligibility</vt:lpstr>
      <vt:lpstr>Does the ADVANCE Adaptation track fit your project?</vt:lpstr>
      <vt:lpstr>Adaptation Proposal Development</vt:lpstr>
      <vt:lpstr>Context, Data, and Problem Analysis</vt:lpstr>
      <vt:lpstr>Activities</vt:lpstr>
      <vt:lpstr>Communication Strategy</vt:lpstr>
      <vt:lpstr>Project Evaluation</vt:lpstr>
      <vt:lpstr>Commitment and Sustainability</vt:lpstr>
      <vt:lpstr>Project Management</vt:lpstr>
      <vt:lpstr>Supplementary Documents</vt:lpstr>
      <vt:lpstr>NSF Merit Review Criteria and Peer Review</vt:lpstr>
      <vt:lpstr>ADVANCE Additional Solicitation Specific Review Criterion</vt:lpstr>
      <vt:lpstr>Resources</vt:lpstr>
      <vt:lpstr>Thank you!</vt:lpstr>
    </vt:vector>
  </TitlesOfParts>
  <Company>National Science Foundation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Policy Levers in STEM</dc:title>
  <dc:creator>Dearo, Jessie A.</dc:creator>
  <cp:lastModifiedBy>Dearo, Jessie A.</cp:lastModifiedBy>
  <cp:revision>291</cp:revision>
  <cp:lastPrinted>2017-01-11T14:31:28Z</cp:lastPrinted>
  <dcterms:created xsi:type="dcterms:W3CDTF">2016-06-22T14:24:36Z</dcterms:created>
  <dcterms:modified xsi:type="dcterms:W3CDTF">2017-04-20T20:37:47Z</dcterms:modified>
</cp:coreProperties>
</file>