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6B8"/>
    <a:srgbClr val="4398AA"/>
    <a:srgbClr val="0A627B"/>
    <a:srgbClr val="CD9D1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03AA443-2E7D-4EE3-BBBE-DB762A30185A}" type="datetimeFigureOut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A26BBD5-EC59-4EAA-8CC8-1F610205E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1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CCAB46A2-CDA5-4F3C-91AC-3C14796DE2C9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5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5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SET_PPT_background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779463" y="6343650"/>
            <a:ext cx="7246937" cy="419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i="1" dirty="0" smtClean="0">
                <a:solidFill>
                  <a:schemeClr val="bg1"/>
                </a:solidFill>
                <a:latin typeface="Arial"/>
                <a:cs typeface="Arial"/>
              </a:rPr>
              <a:t>Doctorate Recipients from U.S. Universities: 2014</a:t>
            </a:r>
            <a:r>
              <a:rPr lang="en-US" sz="1300" b="1" dirty="0" smtClean="0">
                <a:solidFill>
                  <a:srgbClr val="074D61"/>
                </a:solidFill>
                <a:latin typeface="Arial"/>
                <a:cs typeface="Arial"/>
              </a:rPr>
              <a:t>  </a:t>
            </a:r>
            <a:r>
              <a:rPr lang="en-US" sz="1300" b="1" dirty="0" smtClean="0">
                <a:solidFill>
                  <a:srgbClr val="FFFFFF"/>
                </a:solidFill>
                <a:latin typeface="Arial"/>
                <a:cs typeface="Arial"/>
              </a:rPr>
              <a:t>| </a:t>
            </a:r>
            <a:r>
              <a:rPr lang="en-US" sz="1300" b="1" dirty="0" smtClean="0">
                <a:solidFill>
                  <a:srgbClr val="074D61"/>
                </a:solidFill>
                <a:latin typeface="Arial"/>
                <a:cs typeface="Arial"/>
              </a:rPr>
              <a:t> </a:t>
            </a:r>
            <a:r>
              <a:rPr lang="en-US" sz="1300" b="1" dirty="0" smtClean="0">
                <a:solidFill>
                  <a:srgbClr val="FFFFFF"/>
                </a:solidFill>
                <a:latin typeface="Arial"/>
                <a:cs typeface="Arial"/>
              </a:rPr>
              <a:t>www.nsf.gov/statistics/sed/</a:t>
            </a:r>
            <a:endParaRPr lang="en-US" sz="13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4450"/>
          </a:xfrm>
          <a:prstGeom prst="rect">
            <a:avLst/>
          </a:prstGeom>
          <a:effectLst/>
        </p:spPr>
        <p:txBody>
          <a:bodyPr vert="horz" wrap="none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2400" kern="1200">
          <a:solidFill>
            <a:srgbClr val="0A627B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Arial"/>
          <a:ea typeface="MS PGothic" panose="020B0600070205080204" pitchFamily="34" charset="-128"/>
          <a:cs typeface="Arial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1119188"/>
            <a:ext cx="7924800" cy="472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97000"/>
          </a:xfrm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>
              <a:lnSpc>
                <a:spcPts val="3200"/>
              </a:lnSpc>
            </a:pP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Top fields of study for female doctorate recipients, </a:t>
            </a:r>
            <a:b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by broad field and select subfield: 2004–14</a:t>
            </a:r>
          </a:p>
        </p:txBody>
      </p:sp>
      <p:pic>
        <p:nvPicPr>
          <p:cNvPr id="2051" name="Picture 15" descr="d2p6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460500"/>
            <a:ext cx="76739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D-2014-Slide-Master-white-footer-fin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Palatino Linotype</vt:lpstr>
      <vt:lpstr>MS PGothic</vt:lpstr>
      <vt:lpstr>Arial</vt:lpstr>
      <vt:lpstr>Century Gothic</vt:lpstr>
      <vt:lpstr>Courier New</vt:lpstr>
      <vt:lpstr>Calibri</vt:lpstr>
      <vt:lpstr>SED-2014-Slide-Master-white-footer-final</vt:lpstr>
      <vt:lpstr>Top fields of study for female doctorate recipients,  by broad field and select subfield: 2004–14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2016-02-11T14:10:45Z</dcterms:created>
  <dcterms:modified xsi:type="dcterms:W3CDTF">2016-02-11T14:10:45Z</dcterms:modified>
</cp:coreProperties>
</file>